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5" r:id="rId6"/>
    <p:sldId id="261" r:id="rId7"/>
    <p:sldId id="273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62" r:id="rId19"/>
    <p:sldId id="274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563" autoAdjust="0"/>
    <p:restoredTop sz="86460" autoAdjust="0"/>
  </p:normalViewPr>
  <p:slideViewPr>
    <p:cSldViewPr snapToGrid="0">
      <p:cViewPr varScale="1">
        <p:scale>
          <a:sx n="93" d="100"/>
          <a:sy n="93" d="100"/>
        </p:scale>
        <p:origin x="114" y="32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3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C32DB7-D512-8041-BB2F-DCADD639AE9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C9BB570-E292-76E6-58BE-8BCD40DDA2F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21165D-DDD6-BFCA-486F-D3CE738EBB6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ED54E4-7F6C-418B-AED6-C53D99ED9ACB}" type="datetime1">
              <a:rPr lang="nl-NL"/>
              <a:pPr lvl="0"/>
              <a:t>2-11-2022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BAA80E-52D6-32ED-A9FD-BF38534FF2A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D16C8D7-83DD-FF49-EC13-D5D5B860822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6EB4AF-CA0B-4234-918B-55D3871836F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5526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953FE8-9066-9F1D-4E9A-39CB9908D32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5EEFCE6-378C-0CA9-4349-CE8B095C99D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39C684-8A18-F74A-061A-B9074165D2A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645323-09B7-4358-BF53-4051296802A4}" type="datetime1">
              <a:rPr lang="nl-NL"/>
              <a:pPr lvl="0"/>
              <a:t>2-11-2022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35B735-B849-9673-529E-4A69AC55AD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B864FC5-AA6F-EEA6-80E1-5355AC8525C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FA4040-7D79-4F9E-BDB5-64D484A4098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776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3F30BDC-5DB4-2992-D3E7-53B98483DD7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1FF7562-0B59-812B-FB9C-28E9C9657C6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63D7157-08FE-F59E-9AD8-9F93AAD337B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D79295B-2875-46D2-A352-012A4E5651C5}" type="datetime1">
              <a:rPr lang="nl-NL"/>
              <a:pPr lvl="0"/>
              <a:t>2-11-2022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1DF0A53-40D5-E63C-8315-AA771BD264F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F317B90-7D60-99A1-24E6-39039FA249F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89A71B-460C-434E-87F8-0AB83BDB9AE2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9024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9F082F-985C-1A8E-4416-552B89782C9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54C7F77-867B-C6F0-EB11-88B61095C56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BC6AF1C-E828-4274-9CB3-A11945A801C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4262E9-DFC5-4860-90D1-327B0F7202AC}" type="datetime1">
              <a:rPr lang="nl-NL"/>
              <a:pPr lvl="0"/>
              <a:t>2-11-2022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9563B6E-B175-6F22-E096-1A28EA7236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146C10-F348-CCCA-5F02-B17B2EA8A0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EC0C8C4-CC91-4054-BA9C-481FBC84918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977247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A2734C-4F7C-DC7A-2ECB-DDE240B239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7F89C3-AC71-DB8E-B32A-0E7A3978CB2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25C9543-62FC-A0D4-3A32-EDE64EEBD33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F7BE28-21AA-46C6-89E0-BB778BF864CC}" type="datetime1">
              <a:rPr lang="nl-NL"/>
              <a:pPr lvl="0"/>
              <a:t>2-11-2022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FB1067-5F8D-5324-C05C-BB227166061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DB41A1-54E6-CDD1-BEC7-ADDFAC38BF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CEA68A7-3E6E-4D49-BA3D-9B3844AE119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4943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4B3EAB-FE45-FE87-87EF-2156D378816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471459-59D6-F0BC-19B4-EC1F7A7232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1387441-95C3-D211-08E0-C4498E5A1C4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9B4F6C8-B4F8-75E5-8CB5-956A84702C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091207-5DEF-483E-897B-9C38A2EF119D}" type="datetime1">
              <a:rPr lang="nl-NL"/>
              <a:pPr lvl="0"/>
              <a:t>2-11-2022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4D847BC-70DF-6CDD-3383-030CE71B70D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01BE358-EA2C-A5ED-4BEC-A506B04B3D0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323E39-3212-4447-BB39-7BD6405409FC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24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CADA0A-7024-C369-9195-195BED2C711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468915-EA02-FDDE-BE33-B30E7795C5C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28C0AB8-6073-A257-1627-E9D1186AAE01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1F13976-831B-E3D5-6515-1FD8F90A9C83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49FAFAD-296C-ADEF-FB13-E093CA09165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3C287B0-CBBC-27C1-0B31-5A37E8C1185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94024E-7E6D-42CC-B057-733975D3815F}" type="datetime1">
              <a:rPr lang="nl-NL"/>
              <a:pPr lvl="0"/>
              <a:t>2-11-2022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E5E7EE8-55FC-DB77-6682-D2BB6890750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0592F65-90B6-3610-096A-20876412C7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C465A1-D102-4C85-B711-65D44372CAA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703694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85E3E5-9064-C844-5348-D97A2FCE0D0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4184379-3CF6-51D7-D97A-A7FDEDA349D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DA4783-20F6-4D82-89F1-7BD2A4E7980A}" type="datetime1">
              <a:rPr lang="nl-NL"/>
              <a:pPr lvl="0"/>
              <a:t>2-11-2022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26F7345-6871-35AD-12AC-AF07F4371D7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36D7E56-8F94-3617-71B5-77326A9854C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162CD7-F0F0-4B58-BE21-38551AB71AE7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201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2367565-C873-FA40-2F9A-22B8CD4A71D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FF6527-AB2D-46DB-870C-CC5C3EFEB62A}" type="datetime1">
              <a:rPr lang="nl-NL"/>
              <a:pPr lvl="0"/>
              <a:t>2-11-2022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8721794-A069-9D40-AA37-80750C099F8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68BC63D-B6CF-1EEC-06DD-D65C0A59B7D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1A00A8-A05F-44CE-A2D6-B3C5BBF0B41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96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03190C-6605-8A30-32B3-4DFD744B7E4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227B7C-EA93-744E-2627-C2ABC9794C0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D9BA24C-CAB2-4CAC-1F4F-C817ED2BBED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8F5B9A1-6165-273E-E1B9-77CD3C94539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9E036BE-A9EB-4417-9F80-705D4C4DEA8D}" type="datetime1">
              <a:rPr lang="nl-NL"/>
              <a:pPr lvl="0"/>
              <a:t>2-11-2022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0863F4-ADEE-C57B-4562-84CB89451C6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4F2C461-F3EA-EDDE-D09E-F1494898F1E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5310D3-7D97-4483-9327-E0EC6B96D2B4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655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1321B1-8253-8943-0430-D04F5894A0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443845C-7D8F-1D2F-E4D8-B706B4917914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D2D96DA-4769-D8F4-18E5-4EF9585D47D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A2E0966-FBBB-5118-1A04-68AB9DE4BF3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692AE6-9351-4D1D-B2D8-771B8ED3D292}" type="datetime1">
              <a:rPr lang="nl-NL"/>
              <a:pPr lvl="0"/>
              <a:t>2-11-2022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CB2F20D-ED40-56B2-15AB-7E0D88B1F74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8E7BE60-4779-63DC-501C-DE547D6652D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011E9C-6273-46F2-9E63-21F93B0709D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814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81C3E7C-B57E-537F-4103-BD9A2461A30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3C1E101-501A-E595-EDCB-7A504F89A96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1CC48F-0985-AEC9-18B5-C955C299025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98354BD-D908-4F1E-9F6F-E7E113824A98}" type="datetime1">
              <a:rPr lang="nl-NL"/>
              <a:pPr lvl="0"/>
              <a:t>2-11-2022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F024E0-85C2-CD19-4B44-4F7B9B6191CD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FD0BC5-4E5E-6C2E-FD01-D087CA7CC6A3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1A543BE-1119-48FA-B1AD-CB3A20871F53}" type="slidenum"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creativecommons.org/licenses/by-sa/3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6BB37D-8047-D176-7EE0-F88A3A48F96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                    </a:t>
            </a:r>
            <a:r>
              <a:rPr lang="nl-NL" b="1" dirty="0">
                <a:latin typeface="Verdana" pitchFamily="34"/>
                <a:ea typeface="Verdana" pitchFamily="34"/>
              </a:rPr>
              <a:t>Senioren biljarten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D3B5651-6E33-7A9F-DA52-98F9E5307F7E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/>
              <a:t> Dinsdagmiddag</a:t>
            </a:r>
          </a:p>
        </p:txBody>
      </p:sp>
      <p:pic>
        <p:nvPicPr>
          <p:cNvPr id="4" name="Tijdelijke aanduiding voor inhoud 7">
            <a:extLst>
              <a:ext uri="{FF2B5EF4-FFF2-40B4-BE49-F238E27FC236}">
                <a16:creationId xmlns:a16="http://schemas.microsoft.com/office/drawing/2014/main" id="{C03EE182-5B9B-70BB-9427-B66D47778666}"/>
              </a:ext>
            </a:extLst>
          </p:cNvPr>
          <p:cNvPicPr>
            <a:picLocks noGrp="1" noChangeAspect="1"/>
          </p:cNvPicPr>
          <p:nvPr>
            <p:ph idx="2"/>
          </p:nvPr>
        </p:nvPicPr>
        <p:blipFill>
          <a:blip r:embed="rId2"/>
          <a:stretch>
            <a:fillRect/>
          </a:stretch>
        </p:blipFill>
        <p:spPr>
          <a:xfrm>
            <a:off x="1059021" y="2823365"/>
            <a:ext cx="4719318" cy="3047996"/>
          </a:xfrm>
        </p:spPr>
      </p:pic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EE311A0-AC2A-BD03-527C-E86B2E84873C}"/>
              </a:ext>
            </a:extLst>
          </p:cNvPr>
          <p:cNvSpPr txBox="1">
            <a:spLocks noGrp="1"/>
          </p:cNvSpPr>
          <p:nvPr>
            <p:ph type="body" idx="3"/>
          </p:nvPr>
        </p:nvSpPr>
        <p:spPr/>
        <p:txBody>
          <a:bodyPr/>
          <a:lstStyle/>
          <a:p>
            <a:pPr lvl="0"/>
            <a:r>
              <a:rPr lang="nl-NL"/>
              <a:t>Buurt en clubhuis ‘t kevelder</a:t>
            </a:r>
          </a:p>
        </p:txBody>
      </p:sp>
      <p:pic>
        <p:nvPicPr>
          <p:cNvPr id="6" name="Tijdelijke aanduiding voor inhoud 9">
            <a:extLst>
              <a:ext uri="{FF2B5EF4-FFF2-40B4-BE49-F238E27FC236}">
                <a16:creationId xmlns:a16="http://schemas.microsoft.com/office/drawing/2014/main" id="{BF614C26-670C-D97F-991E-B0F1764FD142}"/>
              </a:ext>
            </a:extLst>
          </p:cNvPr>
          <p:cNvPicPr>
            <a:picLocks noGrp="1" noChangeAspect="1"/>
          </p:cNvPicPr>
          <p:nvPr>
            <p:ph idx="4"/>
          </p:nvPr>
        </p:nvPicPr>
        <p:blipFill>
          <a:blip r:embed="rId3"/>
          <a:stretch>
            <a:fillRect/>
          </a:stretch>
        </p:blipFill>
        <p:spPr>
          <a:xfrm>
            <a:off x="6676006" y="2823365"/>
            <a:ext cx="4367814" cy="3047996"/>
          </a:xfrm>
        </p:spPr>
      </p:pic>
      <p:sp>
        <p:nvSpPr>
          <p:cNvPr id="7" name="Tekstvak 10">
            <a:extLst>
              <a:ext uri="{FF2B5EF4-FFF2-40B4-BE49-F238E27FC236}">
                <a16:creationId xmlns:a16="http://schemas.microsoft.com/office/drawing/2014/main" id="{DB3A4658-0C48-D8D2-19DA-B5617601C6B3}"/>
              </a:ext>
            </a:extLst>
          </p:cNvPr>
          <p:cNvSpPr txBox="1"/>
          <p:nvPr/>
        </p:nvSpPr>
        <p:spPr>
          <a:xfrm>
            <a:off x="6676006" y="4794345"/>
            <a:ext cx="309830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9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9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hlinkClick r:id="rId4" tooltip="https://creativecommons.org/licenses/by-sa/3.0/"/>
              </a:rPr>
              <a:t>BY-SA</a:t>
            </a:r>
            <a:endParaRPr lang="nl-NL" sz="9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3946F2-BEB1-18D5-2196-D5CC05A49A6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 </a:t>
            </a:r>
            <a:r>
              <a:rPr lang="nl-NL" b="1"/>
              <a:t>Arnold Piepers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1480BF2-0B24-122D-5453-823343C218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602557"/>
            <a:ext cx="10515600" cy="457440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C97E63-8BF0-C408-054A-E23BA24EB42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 </a:t>
            </a:r>
            <a:r>
              <a:rPr lang="nl-NL" b="1"/>
              <a:t>Jos Stortelder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0056466C-B83D-2F71-53B5-BA6DB7CA4A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075" y="1524000"/>
            <a:ext cx="10372728" cy="465296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0C009C-A3CE-9418-240C-5AF71F163E1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      </a:t>
            </a:r>
            <a:r>
              <a:rPr lang="nl-NL" b="1"/>
              <a:t>Jan Rots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4F628F34-F5EF-F99D-5A8F-7E565283B5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1" y="1581150"/>
            <a:ext cx="10439402" cy="459581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5E2425-C94E-17A0-CED4-A8CCCF88AE8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</a:t>
            </a:r>
            <a:r>
              <a:rPr lang="nl-NL" b="1"/>
              <a:t>Bennie Rouwhorst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25C6FCA0-F2D1-456F-7F0E-AF7E73BA1F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619250"/>
            <a:ext cx="10515600" cy="455771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27A556-E7AB-8868-E5D5-971E9F4BA23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</a:t>
            </a:r>
            <a:r>
              <a:rPr lang="nl-NL" b="1"/>
              <a:t>Bennie Wittenbernds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BAAADB17-BE8D-921A-1AC9-745C535E25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562100"/>
            <a:ext cx="10515600" cy="461486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28800A-D0C6-9DBB-4B21-8E9CCF55555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   </a:t>
            </a:r>
            <a:r>
              <a:rPr lang="nl-NL" b="1"/>
              <a:t>Leo Spieker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D789C87D-AA32-3E71-BF7F-50DCF52BC6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2" y="1581150"/>
            <a:ext cx="10267947" cy="459581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ADD692-4ABB-B435-6B04-9D46B6908A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 </a:t>
            </a:r>
            <a:r>
              <a:rPr lang="nl-NL" b="1"/>
              <a:t>Leo van Schie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CD76F7F6-77CA-0D6A-F10B-82ABCFACCF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555423"/>
            <a:ext cx="10515600" cy="462154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95F884-0C12-E6C3-D566-7AEF9DFA833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</a:t>
            </a:r>
            <a:r>
              <a:rPr lang="nl-NL" b="1"/>
              <a:t>Harrie Wolterink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5A998E9-60DC-5B57-8AF8-623944D72B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690688"/>
            <a:ext cx="10515600" cy="448627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DBCA79-1888-FF95-5AAB-45EE1E08657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                                 </a:t>
            </a:r>
            <a:r>
              <a:rPr lang="nl-NL" b="1" dirty="0"/>
              <a:t>Reserve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850B3C57-644D-DBD5-619F-96ED780012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611984"/>
            <a:ext cx="10515600" cy="4564979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77742F2C-5D74-2EC4-CCC0-25E7097E04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2325" y="61912"/>
            <a:ext cx="5467350" cy="673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96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CC932B-A4CD-82CA-3B09-5A17E07DEA4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b="1" dirty="0"/>
              <a:t> Tussenstand ronde 1 competitie 2022-2023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B6C0CF9E-D555-3851-73DA-2222DB3DC3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1576" y="1562100"/>
            <a:ext cx="10106024" cy="461486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95FC2A-296D-8130-2783-C1017D75986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      </a:t>
            </a:r>
            <a:r>
              <a:rPr lang="nl-NL" b="1"/>
              <a:t>Guus Slot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838C073F-952D-F1F6-CA4A-0423E6816C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508289"/>
            <a:ext cx="10515600" cy="466867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4BAFC0-4742-BAC2-72F3-6B226726C8E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</a:t>
            </a:r>
            <a:r>
              <a:rPr lang="nl-NL" b="1"/>
              <a:t>Bennie Beerten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9805294B-2AC0-F409-ED58-C5D91AED2F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551" y="1543050"/>
            <a:ext cx="10315574" cy="463391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E5BC43-4662-C245-9A40-D9EFEEFA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                      </a:t>
            </a:r>
            <a:r>
              <a:rPr lang="nl-NL" b="1" dirty="0" err="1"/>
              <a:t>JanCuppers</a:t>
            </a:r>
            <a:endParaRPr lang="nl-NL" b="1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D2D7B656-5356-31D2-830A-CD82C17216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611984"/>
            <a:ext cx="10515600" cy="456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715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67BA8-AE40-09AD-37D9-7B339DF3E61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</a:t>
            </a:r>
            <a:r>
              <a:rPr lang="nl-NL" b="1"/>
              <a:t>Ruud Helsdingen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FC3B65B9-D82A-7B90-C5FB-D10FE8855C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690688"/>
            <a:ext cx="10515600" cy="46818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AB3D2C-B459-C199-4928-7256B0A60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                           </a:t>
            </a:r>
            <a:r>
              <a:rPr lang="nl-NL" b="1" dirty="0"/>
              <a:t>Jan Huinink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965D8192-C05B-F133-098E-7608207C81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581150"/>
            <a:ext cx="10515600" cy="459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193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E530B3-D1AE-BCED-C49B-015AD0098DB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                          </a:t>
            </a:r>
            <a:r>
              <a:rPr lang="nl-NL" b="1"/>
              <a:t>Theo Koppele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BA0A5763-A401-7829-948D-21CFE288CD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1" y="1555423"/>
            <a:ext cx="10439402" cy="462154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4DECF-6420-588D-2718-BB47D8F1FB1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                        </a:t>
            </a:r>
            <a:r>
              <a:rPr lang="nl-NL" b="1" dirty="0"/>
              <a:t>Willy Melchers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FC97B14E-3348-8336-90FA-A8AD4FC8A8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3" y="1564849"/>
            <a:ext cx="10515600" cy="46121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65</Words>
  <Application>Microsoft Office PowerPoint</Application>
  <PresentationFormat>Breedbeeld</PresentationFormat>
  <Paragraphs>22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Verdana</vt:lpstr>
      <vt:lpstr>Kantoorthema</vt:lpstr>
      <vt:lpstr>                    Senioren biljarten</vt:lpstr>
      <vt:lpstr> Tussenstand ronde 1 competitie 2022-2023</vt:lpstr>
      <vt:lpstr>                                Guus Slot</vt:lpstr>
      <vt:lpstr>                          Bennie Beerten</vt:lpstr>
      <vt:lpstr>                           JanCuppers</vt:lpstr>
      <vt:lpstr>                        Ruud Helsdingen</vt:lpstr>
      <vt:lpstr>                            Jan Huinink</vt:lpstr>
      <vt:lpstr>                          Theo Koppele</vt:lpstr>
      <vt:lpstr>                        Willy Melchers</vt:lpstr>
      <vt:lpstr>                           Arnold Piepers</vt:lpstr>
      <vt:lpstr>                           Jos Stortelder</vt:lpstr>
      <vt:lpstr>                                Jan Rots</vt:lpstr>
      <vt:lpstr>                       Bennie Rouwhorst</vt:lpstr>
      <vt:lpstr>                   Bennie Wittenbernds</vt:lpstr>
      <vt:lpstr>                             Leo Spieker</vt:lpstr>
      <vt:lpstr>                           Leo van Schie</vt:lpstr>
      <vt:lpstr>                        Harrie Wolterink</vt:lpstr>
      <vt:lpstr>                                 Reserve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Senioren biljarten</dc:title>
  <dc:creator>Jos Rouwhorst</dc:creator>
  <cp:lastModifiedBy>Jos Rouwhorst</cp:lastModifiedBy>
  <cp:revision>17</cp:revision>
  <dcterms:created xsi:type="dcterms:W3CDTF">2022-07-30T09:29:16Z</dcterms:created>
  <dcterms:modified xsi:type="dcterms:W3CDTF">2022-11-02T09:22:31Z</dcterms:modified>
</cp:coreProperties>
</file>