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76" r:id="rId4"/>
    <p:sldId id="259" r:id="rId5"/>
    <p:sldId id="260" r:id="rId6"/>
    <p:sldId id="275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5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FD03-E9E2-418E-87BC-F3F2BD914B80}" type="datetimeFigureOut">
              <a:rPr lang="nl-NL" smtClean="0"/>
              <a:t>11-1-2023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8D9DE-A4C0-4D9D-80C4-19495E2A78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26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                                                                                                                                                                            </a:t>
            </a:r>
            <a:r>
              <a:rPr lang="nl-N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Allen een voorspoedig 2023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8D9DE-A4C0-4D9D-80C4-19495E2A78E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47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32DB7-D512-8041-BB2F-DCADD639AE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9BB570-E292-76E6-58BE-8BCD40DDA2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21165D-DDD6-BFCA-486F-D3CE738EBB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54E4-7F6C-418B-AED6-C53D99ED9ACB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BAA80E-52D6-32ED-A9FD-BF38534FF2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6C8D7-83DD-FF49-EC13-D5D5B86082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6EB4AF-CA0B-4234-918B-55D3871836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52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53FE8-9066-9F1D-4E9A-39CB9908D3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EEFCE6-378C-0CA9-4349-CE8B095C99D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39C684-8A18-F74A-061A-B9074165D2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45323-09B7-4358-BF53-4051296802A4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5B735-B849-9673-529E-4A69AC55A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864FC5-AA6F-EEA6-80E1-5355AC8525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A4040-7D79-4F9E-BDB5-64D484A4098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6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F30BDC-5DB4-2992-D3E7-53B98483DD7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FF7562-0B59-812B-FB9C-28E9C9657C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3D7157-08FE-F59E-9AD8-9F93AAD337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9295B-2875-46D2-A352-012A4E5651C5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DF0A53-40D5-E63C-8315-AA771BD264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317B90-7D60-99A1-24E6-39039FA249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9A71B-460C-434E-87F8-0AB83BDB9A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0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F082F-985C-1A8E-4416-552B89782C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C7F77-867B-C6F0-EB11-88B61095C5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C6AF1C-E828-4274-9CB3-A11945A801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262E9-DFC5-4860-90D1-327B0F7202AC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63B6E-B175-6F22-E096-1A28EA723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146C10-F348-CCCA-5F02-B17B2EA8A0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0C8C4-CC91-4054-BA9C-481FBC8491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7724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2734C-4F7C-DC7A-2ECB-DDE240B239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7F89C3-AC71-DB8E-B32A-0E7A3978CB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5C9543-62FC-A0D4-3A32-EDE64EEBD3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7BE28-21AA-46C6-89E0-BB778BF864CC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B1067-5F8D-5324-C05C-BB22716606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B41A1-54E6-CDD1-BEC7-ADDFAC38B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A68A7-3E6E-4D49-BA3D-9B3844AE119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B3EAB-FE45-FE87-87EF-2156D37881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471459-59D6-F0BC-19B4-EC1F7A7232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387441-95C3-D211-08E0-C4498E5A1C4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4F6C8-B4F8-75E5-8CB5-956A84702C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91207-5DEF-483E-897B-9C38A2EF119D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D847BC-70DF-6CDD-3383-030CE71B7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1BE358-EA2C-A5ED-4BEC-A506B04B3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3E39-3212-4447-BB39-7BD6405409F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24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ADA0A-7024-C369-9195-195BED2C71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468915-EA02-FDDE-BE33-B30E7795C5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8C0AB8-6073-A257-1627-E9D1186AAE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F13976-831B-E3D5-6515-1FD8F90A9C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9FAFAD-296C-ADEF-FB13-E093CA0916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C287B0-CBBC-27C1-0B31-5A37E8C11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4024E-7E6D-42CC-B057-733975D3815F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5E7EE8-55FC-DB77-6682-D2BB689075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92F65-90B6-3610-096A-20876412C7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465A1-D102-4C85-B711-65D44372CA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369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E3E5-9064-C844-5348-D97A2FCE0D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184379-3CF6-51D7-D97A-A7FDEDA349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DA4783-20F6-4D82-89F1-7BD2A4E7980A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6F7345-6871-35AD-12AC-AF07F4371D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6D7E56-8F94-3617-71B5-77326A985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62CD7-F0F0-4B58-BE21-38551AB71AE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0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367565-C873-FA40-2F9A-22B8CD4A71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FF6527-AB2D-46DB-870C-CC5C3EFEB62A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721794-A069-9D40-AA37-80750C099F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8BC63D-B6CF-1EEC-06DD-D65C0A59B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A00A8-A05F-44CE-A2D6-B3C5BBF0B4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6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3190C-6605-8A30-32B3-4DFD744B7E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27B7C-EA93-744E-2627-C2ABC9794C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9BA24C-CAB2-4CAC-1F4F-C817ED2BBE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F5B9A1-6165-273E-E1B9-77CD3C9453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036BE-A9EB-4417-9F80-705D4C4DEA8D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0863F4-ADEE-C57B-4562-84CB89451C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2C461-F3EA-EDDE-D09E-F1494898F1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310D3-7D97-4483-9327-E0EC6B96D2B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5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21B1-8253-8943-0430-D04F5894A0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43845C-7D8F-1D2F-E4D8-B706B491791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2D96DA-4769-D8F4-18E5-4EF9585D47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2E0966-FBBB-5118-1A04-68AB9DE4BF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92AE6-9351-4D1D-B2D8-771B8ED3D292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B2F20D-ED40-56B2-15AB-7E0D88B1F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E7BE60-4779-63DC-501C-DE547D6652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011E9C-6273-46F2-9E63-21F93B0709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1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1C3E7C-B57E-537F-4103-BD9A2461A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C1E101-501A-E595-EDCB-7A504F89A9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1CC48F-0985-AEC9-18B5-C955C299025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8354BD-D908-4F1E-9F6F-E7E113824A98}" type="datetime1">
              <a:rPr lang="nl-NL"/>
              <a:pPr lvl="0"/>
              <a:t>11-1-2023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024E0-85C2-CD19-4B44-4F7B9B6191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D0BC5-4E5E-6C2E-FD01-D087CA7CC6A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A543BE-1119-48FA-B1AD-CB3A20871F53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BB37D-8047-D176-7EE0-F88A3A48F9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</a:t>
            </a:r>
            <a:r>
              <a:rPr lang="nl-NL" b="1" dirty="0">
                <a:latin typeface="Verdana" pitchFamily="34"/>
                <a:ea typeface="Verdana" pitchFamily="34"/>
              </a:rPr>
              <a:t>Senioren biljarten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5651-6E33-7A9F-DA52-98F9E5307F7E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 Dinsdagmiddag</a:t>
            </a:r>
          </a:p>
        </p:txBody>
      </p:sp>
      <p:pic>
        <p:nvPicPr>
          <p:cNvPr id="4" name="Tijdelijke aanduiding voor inhoud 7">
            <a:extLst>
              <a:ext uri="{FF2B5EF4-FFF2-40B4-BE49-F238E27FC236}">
                <a16:creationId xmlns:a16="http://schemas.microsoft.com/office/drawing/2014/main" id="{C03EE182-5B9B-70BB-9427-B66D47778666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3"/>
          <a:stretch>
            <a:fillRect/>
          </a:stretch>
        </p:blipFill>
        <p:spPr>
          <a:xfrm>
            <a:off x="1059021" y="2823365"/>
            <a:ext cx="4719318" cy="3047996"/>
          </a:xfr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E311A0-AC2A-BD03-527C-E86B2E84873C}"/>
              </a:ext>
            </a:extLst>
          </p:cNvPr>
          <p:cNvSpPr txBox="1"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/>
            <a:r>
              <a:rPr lang="nl-NL" dirty="0"/>
              <a:t>      Buurt en clubhuis ‘t kevelder</a:t>
            </a:r>
          </a:p>
        </p:txBody>
      </p:sp>
      <p:pic>
        <p:nvPicPr>
          <p:cNvPr id="6" name="Tijdelijke aanduiding voor inhoud 9">
            <a:extLst>
              <a:ext uri="{FF2B5EF4-FFF2-40B4-BE49-F238E27FC236}">
                <a16:creationId xmlns:a16="http://schemas.microsoft.com/office/drawing/2014/main" id="{BF614C26-670C-D97F-991E-B0F1764FD142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4"/>
          <a:stretch>
            <a:fillRect/>
          </a:stretch>
        </p:blipFill>
        <p:spPr>
          <a:xfrm>
            <a:off x="6676006" y="2823365"/>
            <a:ext cx="4367814" cy="3047996"/>
          </a:xfrm>
        </p:spPr>
      </p:pic>
      <p:sp>
        <p:nvSpPr>
          <p:cNvPr id="7" name="Tekstvak 10">
            <a:extLst>
              <a:ext uri="{FF2B5EF4-FFF2-40B4-BE49-F238E27FC236}">
                <a16:creationId xmlns:a16="http://schemas.microsoft.com/office/drawing/2014/main" id="{DB3A4658-0C48-D8D2-19DA-B5617601C6B3}"/>
              </a:ext>
            </a:extLst>
          </p:cNvPr>
          <p:cNvSpPr txBox="1"/>
          <p:nvPr/>
        </p:nvSpPr>
        <p:spPr>
          <a:xfrm>
            <a:off x="6676006" y="4794345"/>
            <a:ext cx="309830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https://creativecommons.org/licenses/by-sa/3.0/"/>
              </a:rPr>
              <a:t>BY-SA</a:t>
            </a: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946F2-BEB1-18D5-2196-D5CC05A49A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Arnold Piepers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FA112AE-4EDC-9F36-7709-0D5B9A3761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97E63-8BF0-C408-054A-E23BA24EB4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Jos Stortelder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4CC63F4-8F1C-8CB7-AE6B-83795212B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021" y="1883814"/>
            <a:ext cx="10307781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C009C-A3CE-9418-240C-5AF71F163E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Jan Rots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5E2652C-8AB9-27A6-D040-FB69A01C74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E2425-C94E-17A0-CED4-A8CCCF88AE8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</a:t>
            </a:r>
            <a:r>
              <a:rPr lang="nl-NL" b="1"/>
              <a:t>Bennie Rouwhorst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F218DF2-329F-E23B-CC13-9BECC04D4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7A556-E7AB-8868-E5D5-971E9F4BA2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</a:t>
            </a:r>
            <a:r>
              <a:rPr lang="nl-NL" b="1"/>
              <a:t>Bennie Wittenbernds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F4E8555-DE21-D3D3-49ED-5306CE924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8800A-D0C6-9DBB-4B21-8E9CCF5555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</a:t>
            </a:r>
            <a:r>
              <a:rPr lang="nl-NL" b="1"/>
              <a:t>Leo Spieker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7616FC9-065C-A98D-C22C-A57DBD2FA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DD692-4ABB-B435-6B04-9D46B6908A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Leo van Schie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F27D958-A092-DA4E-66BB-AEEB6ADC2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5F884-0C12-E6C3-D566-7AEF9DFA83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Harrie Wolterink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42E74D8F-44A1-E3E2-33DB-AEB3E8297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600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7742F2C-5D74-2EC4-CCC0-25E7097E0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1912"/>
            <a:ext cx="546735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C932B-A4CD-82CA-3B09-5A17E07DEA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 dirty="0"/>
              <a:t> Tussenstand ronde 3 competitie 2022-2023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57DED25-4624-89FD-DB45-DF6FA4068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3040"/>
            <a:ext cx="12192000" cy="53284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D91DE-3FBB-63EB-7532-AE2CAF14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4" y="0"/>
            <a:ext cx="10515600" cy="1325559"/>
          </a:xfrm>
        </p:spPr>
        <p:txBody>
          <a:bodyPr/>
          <a:lstStyle/>
          <a:p>
            <a:r>
              <a:rPr lang="nl-NL" dirty="0"/>
              <a:t>                    </a:t>
            </a:r>
            <a:r>
              <a:rPr lang="nl-NL" b="1" dirty="0"/>
              <a:t>Tussenstand na 2 ronden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C11A95D-6BAF-6702-4730-C40A8207A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9881"/>
            <a:ext cx="121920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5FC2A-296D-8130-2783-C1017D7598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Guus Slot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B7C5F76-4F81-2699-D467-D696815B1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BAFC0-4742-BAC2-72F3-6B226726C8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Bennie Beerten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A1FE814-0FC7-25BA-5E6F-F7A3D098D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5BC43-4662-C245-9A40-D9EFEEFA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</a:t>
            </a:r>
            <a:r>
              <a:rPr lang="nl-NL" b="1" dirty="0" err="1"/>
              <a:t>JanCuppers</a:t>
            </a:r>
            <a:endParaRPr lang="nl-NL" b="1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F4195EB-EF30-1C32-B596-86835FBE2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B3D2C-B459-C199-4928-7256B0A6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 </a:t>
            </a:r>
            <a:r>
              <a:rPr lang="nl-NL" b="1" dirty="0"/>
              <a:t>Jan Huinink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3023FE7-36BC-64A3-99B1-6A0C74C19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4255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530B3-D1AE-BCED-C49B-015AD0098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Theo Koppele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B34F20D-ADD0-3DD5-6947-8CB712543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4DECF-6420-588D-2718-BB47D8F1FB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Willy Melchers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B47366A-5C9F-076E-37AE-5E02BD11C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442167" cy="4351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72</Words>
  <Application>Microsoft Office PowerPoint</Application>
  <PresentationFormat>Breedbeeld</PresentationFormat>
  <Paragraphs>23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Kantoorthema</vt:lpstr>
      <vt:lpstr>                    Senioren biljarten</vt:lpstr>
      <vt:lpstr> Tussenstand ronde 3 competitie 2022-2023</vt:lpstr>
      <vt:lpstr>                    Tussenstand na 2 ronden</vt:lpstr>
      <vt:lpstr>                                Guus Slot</vt:lpstr>
      <vt:lpstr>                          Bennie Beerten</vt:lpstr>
      <vt:lpstr>                           JanCuppers</vt:lpstr>
      <vt:lpstr>                            Jan Huinink</vt:lpstr>
      <vt:lpstr>                          Theo Koppele</vt:lpstr>
      <vt:lpstr>                        Willy Melchers</vt:lpstr>
      <vt:lpstr>                           Arnold Piepers</vt:lpstr>
      <vt:lpstr>                           Jos Stortelder</vt:lpstr>
      <vt:lpstr>                                Jan Rots</vt:lpstr>
      <vt:lpstr>                       Bennie Rouwhorst</vt:lpstr>
      <vt:lpstr>                   Bennie Wittenbernds</vt:lpstr>
      <vt:lpstr>                             Leo Spieker</vt:lpstr>
      <vt:lpstr>                           Leo van Schie</vt:lpstr>
      <vt:lpstr>                        Harrie Wolterink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Senioren biljarten</dc:title>
  <dc:creator>Jos Rouwhorst</dc:creator>
  <cp:lastModifiedBy>Jos Rouwhorst</cp:lastModifiedBy>
  <cp:revision>31</cp:revision>
  <dcterms:created xsi:type="dcterms:W3CDTF">2022-07-30T09:29:16Z</dcterms:created>
  <dcterms:modified xsi:type="dcterms:W3CDTF">2023-01-11T12:11:31Z</dcterms:modified>
</cp:coreProperties>
</file>