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12192000" cy="6858000"/>
  <p:notesSz cx="6888163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C0E9C-6B5C-0D64-8C6B-3754FAEC0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CC546F-8A1C-78A3-1104-CDBCC474E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5BF06A-3A94-4B5D-B348-B39AF24F4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D625FC-A8BE-DDDE-B001-A623878C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C6AA0F-E3F6-77DC-D35E-E51AD66A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87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08EA4-376B-0495-D0AF-5DB347953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E889BC4-0382-B82F-1A6B-CEFA6DF06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2B286B-464E-1F49-D43F-221B72498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07AE9C-2708-F407-9E31-96137BF22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8BC9B4-5CD7-D9B4-36F2-6AB1BD08C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55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DE3C5E6-77E3-F249-FE0B-B882814DB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D5D9C87-B9CC-1C90-ABE7-A543D6C27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5A9038-3C20-0A89-1535-B6449DC1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3EC0B1-A1A4-753B-FAC2-5BEB0E764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54C78-01A6-A4C7-2AB0-008AFBCC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26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08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A5C33-DF95-6B43-6E36-D50D889E0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CCE4B7-B36C-6BBF-DFD3-1745436F3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F5FB73-DBF3-8A23-632A-CDBE3533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C9EA8C-86D0-A880-A195-D6D97845A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F2F264-34EB-E4C6-1D0D-43CBF2E1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35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E77612-3150-5A75-569B-13F986350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705167-FA81-92D1-D5A0-E5B7081C1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B554E5-3B0C-3535-9CB4-518480420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F60741-7538-6BF1-6598-B5F7A6432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50201C-A9AF-1FCF-4653-ED2644DF2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13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1A0FE-AC8B-665E-ECAF-6EF980AB7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24E794-12C7-1C53-855F-AF6F12C40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ED0A70-69DB-14D8-BC9D-82E92FB96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362352-8D6C-9D3F-A727-B39C5900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C19596-4AD6-C580-284B-5294010D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7CC0EE0-1852-73AC-B38B-CBD7B52B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38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8ECAC-ECDC-F6F2-C4A8-4C0C74C3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4D8AFC-B646-E595-1FF5-A0A872457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B25ABA-5D39-C8AC-D770-6ED6A4203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6CF21FF-6706-73E4-DE3E-68E5EB109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E4B1D1F-F216-8A93-EA08-CCA4E39FF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E963756-9B4C-543D-B3D4-AA28FE169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180409A-09B8-509B-C756-9B9914A63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D7850CA-9C24-3D37-4493-A0E003F6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2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256484-3011-0760-36FB-7EBF5D88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B86CC83-2ED8-413D-75B5-9FC0D866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D4F8D4-84C5-CA3D-84A4-495A1033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DC90C3B-2F13-76F7-0C1E-9E0AA2271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20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25C5D36-421C-B0BB-4819-8FEEF7CC7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D9CA011-D881-EC1D-D9F5-2E68D99C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0D26EAB-7D9C-826B-2D67-CFE470976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82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535BD-3764-54B1-7F94-281862B3A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BC26FF-F96A-86B1-7645-77818C81F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7C56ED8-0ED0-4350-1106-BF1EF386A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25F448-C351-CB45-0DE2-D25F92108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846BCAD-EB1D-D6C5-0E3C-8F49A210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D0663E-992F-F78D-189E-DB39F1F14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89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3CA30-1EC7-C556-1989-D314EE2DE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FB7ABD8-D866-9D18-2DBA-7470619FB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7309127-B1FF-B620-520A-8821024BE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43C1F1F-DF6B-ACCD-0E4E-76612B77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83A076-A66E-3346-C514-2D65CB73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F7C1B2-4726-59E1-A1DD-956BA4112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57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BC5C14A-C0B9-1ED0-28BC-5C06BB0C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FFB3068-5D42-1F43-CFCA-501710C0E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7D40CD-BA5A-CCE9-78D8-3F895ECC00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8/5/2023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391AB3-3837-DC16-A4DC-C6B4DDB87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4D1FAF-9A84-69A3-06E6-81E8E043E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3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F92961-95CC-630F-D62B-2ADEF3E80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889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/>
              <a:t>                          </a:t>
            </a:r>
            <a:r>
              <a:rPr lang="nl-N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Kwart en halve finalisten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13B5EBD-7907-9EAF-A20C-FD9BE03FA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899"/>
            <a:ext cx="12191999" cy="538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91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ED21F0-2EB2-0856-5BB4-D64CF4CCC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142999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/>
              <a:t>          </a:t>
            </a:r>
            <a:r>
              <a:rPr lang="nl-N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Einds</a:t>
            </a:r>
            <a:r>
              <a:rPr lang="nl-NL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tand Poule 1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0100BC0-7769-8B13-DE30-E5695FC53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99"/>
            <a:ext cx="12191999" cy="50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898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532CC5-BAF7-849F-F10D-38779FCDB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111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/>
              <a:t>`                                </a:t>
            </a:r>
            <a:r>
              <a:rPr lang="nl-NL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Eindstand Poule 2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A0AEED3-911D-C833-77D3-0323408EB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1115"/>
            <a:ext cx="12192000" cy="527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442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532CC5-BAF7-849F-F10D-38779FCDB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nl-NL" dirty="0"/>
              <a:t>`                                  </a:t>
            </a:r>
            <a:r>
              <a:rPr lang="nl-NL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Eindstand Poule 3</a:t>
            </a:r>
            <a:br>
              <a:rPr lang="nl-NL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16D4EC5-70DB-8BF3-8401-8E6377D1D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6" y="1143000"/>
            <a:ext cx="12130453" cy="531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650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2B400-C1DE-27E9-FAA5-76B0A961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1307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/>
              <a:t>                                </a:t>
            </a:r>
            <a:r>
              <a:rPr lang="nl-N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Eindstand Poule 4</a:t>
            </a:r>
            <a:endParaRPr lang="nl-NL" b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9DFD982-86EE-7174-1AE8-552CA4D67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1308"/>
            <a:ext cx="12192000" cy="559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304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3BB29-2117-E3AD-128F-95647CFA0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9787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nl-NL" dirty="0"/>
              <a:t>                                    </a:t>
            </a:r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Resultaten kwart finale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929EF88-C0EF-3F68-A56C-D0F491CA3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02273"/>
            <a:ext cx="121158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58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80BFB-93D3-9CF1-5C6C-F735B929D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72661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/>
              <a:t>                                </a:t>
            </a:r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Resultaten halve finale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69ED1A6-198C-4513-5396-8A4CCC295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2662"/>
            <a:ext cx="12192000" cy="578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58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airplane"/>
      </p:transition>
    </mc:Choice>
    <mc:Fallback xmlns="">
      <p:transition spd="slow" advClick="0" advTm="15000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30</Words>
  <Application>Microsoft Office PowerPoint</Application>
  <PresentationFormat>Breedbeeld</PresentationFormat>
  <Paragraphs>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                          Kwart en halve finalisten</vt:lpstr>
      <vt:lpstr>          Eindstand Poule 1</vt:lpstr>
      <vt:lpstr>`                                Eindstand Poule 2</vt:lpstr>
      <vt:lpstr>`                                  Eindstand Poule 3 </vt:lpstr>
      <vt:lpstr>                                Eindstand Poule 4</vt:lpstr>
      <vt:lpstr>                                    Resultaten kwart finale</vt:lpstr>
      <vt:lpstr>                                Resultaten halve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Tussenstand Poule 1</dc:title>
  <dc:creator>Jos Rouwhorst</dc:creator>
  <cp:lastModifiedBy>Jos Rouwhorst</cp:lastModifiedBy>
  <cp:revision>32</cp:revision>
  <cp:lastPrinted>2023-07-25T18:28:10Z</cp:lastPrinted>
  <dcterms:created xsi:type="dcterms:W3CDTF">2023-07-06T08:21:44Z</dcterms:created>
  <dcterms:modified xsi:type="dcterms:W3CDTF">2023-08-05T14:16:08Z</dcterms:modified>
</cp:coreProperties>
</file>