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9" r:id="rId3"/>
    <p:sldId id="258" r:id="rId4"/>
    <p:sldId id="259" r:id="rId5"/>
    <p:sldId id="277" r:id="rId6"/>
    <p:sldId id="278" r:id="rId7"/>
    <p:sldId id="273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80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660" autoAdjust="0"/>
  </p:normalViewPr>
  <p:slideViewPr>
    <p:cSldViewPr snapToGrid="0">
      <p:cViewPr varScale="1">
        <p:scale>
          <a:sx n="103" d="100"/>
          <a:sy n="103" d="100"/>
        </p:scale>
        <p:origin x="87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BFD03-E9E2-418E-87BC-F3F2BD914B80}" type="datetimeFigureOut">
              <a:rPr lang="nl-NL" smtClean="0"/>
              <a:t>29-11-2023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8D9DE-A4C0-4D9D-80C4-19495E2A78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5260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                                                                                                                                                                             </a:t>
            </a:r>
            <a:r>
              <a:rPr lang="nl-NL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Allen een voorspoedig 2023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8D9DE-A4C0-4D9D-80C4-19495E2A78E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647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32DB7-D512-8041-BB2F-DCADD639AE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9BB570-E292-76E6-58BE-8BCD40DDA2F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21165D-DDD6-BFCA-486F-D3CE738EBB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ED54E4-7F6C-418B-AED6-C53D99ED9ACB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BAA80E-52D6-32ED-A9FD-BF38534FF2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6C8D7-83DD-FF49-EC13-D5D5B86082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6EB4AF-CA0B-4234-918B-55D3871836F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526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53FE8-9066-9F1D-4E9A-39CB9908D3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EEFCE6-378C-0CA9-4349-CE8B095C99D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39C684-8A18-F74A-061A-B9074165D2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645323-09B7-4358-BF53-4051296802A4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35B735-B849-9673-529E-4A69AC55AD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864FC5-AA6F-EEA6-80E1-5355AC8525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FA4040-7D79-4F9E-BDB5-64D484A4098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760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F30BDC-5DB4-2992-D3E7-53B98483DD7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1FF7562-0B59-812B-FB9C-28E9C9657C6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3D7157-08FE-F59E-9AD8-9F93AAD337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9295B-2875-46D2-A352-012A4E5651C5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DF0A53-40D5-E63C-8315-AA771BD264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317B90-7D60-99A1-24E6-39039FA249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89A71B-460C-434E-87F8-0AB83BDB9AE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024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F082F-985C-1A8E-4416-552B89782C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4C7F77-867B-C6F0-EB11-88B61095C56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C6AF1C-E828-4274-9CB3-A11945A801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262E9-DFC5-4860-90D1-327B0F7202AC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563B6E-B175-6F22-E096-1A28EA7236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146C10-F348-CCCA-5F02-B17B2EA8A0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0C8C4-CC91-4054-BA9C-481FBC8491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772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2734C-4F7C-DC7A-2ECB-DDE240B239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7F89C3-AC71-DB8E-B32A-0E7A3978CB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5C9543-62FC-A0D4-3A32-EDE64EEBD3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F7BE28-21AA-46C6-89E0-BB778BF864CC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B1067-5F8D-5324-C05C-BB22716606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B41A1-54E6-CDD1-BEC7-ADDFAC38BF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EA68A7-3E6E-4D49-BA3D-9B3844AE119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943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B3EAB-FE45-FE87-87EF-2156D37881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471459-59D6-F0BC-19B4-EC1F7A7232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387441-95C3-D211-08E0-C4498E5A1C4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B4F6C8-B4F8-75E5-8CB5-956A84702C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091207-5DEF-483E-897B-9C38A2EF119D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D847BC-70DF-6CDD-3383-030CE71B70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1BE358-EA2C-A5ED-4BEC-A506B04B3D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23E39-3212-4447-BB39-7BD6405409F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249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ADA0A-7024-C369-9195-195BED2C71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468915-EA02-FDDE-BE33-B30E7795C5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8C0AB8-6073-A257-1627-E9D1186AAE0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1F13976-831B-E3D5-6515-1FD8F90A9C8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49FAFAD-296C-ADEF-FB13-E093CA09165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C287B0-CBBC-27C1-0B31-5A37E8C118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94024E-7E6D-42CC-B057-733975D3815F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E5E7EE8-55FC-DB77-6682-D2BB689075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592F65-90B6-3610-096A-20876412C7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465A1-D102-4C85-B711-65D44372CAA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036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5E3E5-9064-C844-5348-D97A2FCE0D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184379-3CF6-51D7-D97A-A7FDEDA349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DA4783-20F6-4D82-89F1-7BD2A4E7980A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6F7345-6871-35AD-12AC-AF07F4371D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6D7E56-8F94-3617-71B5-77326A9854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162CD7-F0F0-4B58-BE21-38551AB71AE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011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2367565-C873-FA40-2F9A-22B8CD4A71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FF6527-AB2D-46DB-870C-CC5C3EFEB62A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8721794-A069-9D40-AA37-80750C099F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68BC63D-B6CF-1EEC-06DD-D65C0A59B7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1A00A8-A05F-44CE-A2D6-B3C5BBF0B41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637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3190C-6605-8A30-32B3-4DFD744B7E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227B7C-EA93-744E-2627-C2ABC9794C0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9BA24C-CAB2-4CAC-1F4F-C817ED2BBE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F5B9A1-6165-273E-E1B9-77CD3C9453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E036BE-A9EB-4417-9F80-705D4C4DEA8D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0863F4-ADEE-C57B-4562-84CB89451C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F2C461-F3EA-EDDE-D09E-F1494898F1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5310D3-7D97-4483-9327-E0EC6B96D2B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552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321B1-8253-8943-0430-D04F5894A0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43845C-7D8F-1D2F-E4D8-B706B491791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2D96DA-4769-D8F4-18E5-4EF9585D47D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2E0966-FBBB-5118-1A04-68AB9DE4BF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692AE6-9351-4D1D-B2D8-771B8ED3D292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B2F20D-ED40-56B2-15AB-7E0D88B1F7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E7BE60-4779-63DC-501C-DE547D6652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011E9C-6273-46F2-9E63-21F93B0709D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144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1C3E7C-B57E-537F-4103-BD9A2461A3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C1E101-501A-E595-EDCB-7A504F89A9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1CC48F-0985-AEC9-18B5-C955C299025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8354BD-D908-4F1E-9F6F-E7E113824A98}" type="datetime1">
              <a:rPr lang="nl-NL"/>
              <a:pPr lvl="0"/>
              <a:t>29-11-2023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F024E0-85C2-CD19-4B44-4F7B9B6191C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D0BC5-4E5E-6C2E-FD01-D087CA7CC6A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1A543BE-1119-48FA-B1AD-CB3A20871F53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creativecommons.org/licenses/by-sa/3.0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BB37D-8047-D176-7EE0-F88A3A48F96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136286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nl-NL" dirty="0"/>
              <a:t>                         </a:t>
            </a:r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Verdana" pitchFamily="34"/>
                <a:ea typeface="Verdana" pitchFamily="34"/>
              </a:rPr>
              <a:t>Senioren biljarten</a:t>
            </a:r>
            <a:endParaRPr lang="nl-NL" b="1" dirty="0">
              <a:latin typeface="Verdana" pitchFamily="34"/>
              <a:ea typeface="Verdana" pitchFamily="34"/>
            </a:endParaRP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3B5651-6E33-7A9F-DA52-98F9E5307F7E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ctr"/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Buurt en clubhuis ‘t kevelder</a:t>
            </a:r>
          </a:p>
        </p:txBody>
      </p:sp>
      <p:pic>
        <p:nvPicPr>
          <p:cNvPr id="4" name="Tijdelijke aanduiding voor inhoud 7">
            <a:extLst>
              <a:ext uri="{FF2B5EF4-FFF2-40B4-BE49-F238E27FC236}">
                <a16:creationId xmlns:a16="http://schemas.microsoft.com/office/drawing/2014/main" id="{C03EE182-5B9B-70BB-9427-B66D47778666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3"/>
          <a:stretch>
            <a:fillRect/>
          </a:stretch>
        </p:blipFill>
        <p:spPr>
          <a:xfrm>
            <a:off x="1059021" y="2823365"/>
            <a:ext cx="4719318" cy="3047996"/>
          </a:xfr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E311A0-AC2A-BD03-527C-E86B2E84873C}"/>
              </a:ext>
            </a:extLst>
          </p:cNvPr>
          <p:cNvSpPr txBox="1">
            <a:spLocks noGrp="1"/>
          </p:cNvSpPr>
          <p:nvPr>
            <p:ph type="body" idx="3"/>
          </p:nvPr>
        </p:nvSpPr>
        <p:spPr/>
        <p:txBody>
          <a:bodyPr>
            <a:normAutofit/>
          </a:bodyPr>
          <a:lstStyle/>
          <a:p>
            <a:pPr lvl="0"/>
            <a:r>
              <a:rPr lang="nl-NL" sz="2000" dirty="0">
                <a:latin typeface="Verdana" panose="020B0604030504040204" pitchFamily="34" charset="0"/>
                <a:ea typeface="Verdana" panose="020B0604030504040204" pitchFamily="34" charset="0"/>
              </a:rPr>
              <a:t>              Dinsdagmiddag</a:t>
            </a:r>
          </a:p>
        </p:txBody>
      </p:sp>
      <p:pic>
        <p:nvPicPr>
          <p:cNvPr id="6" name="Tijdelijke aanduiding voor inhoud 9">
            <a:extLst>
              <a:ext uri="{FF2B5EF4-FFF2-40B4-BE49-F238E27FC236}">
                <a16:creationId xmlns:a16="http://schemas.microsoft.com/office/drawing/2014/main" id="{BF614C26-670C-D97F-991E-B0F1764FD142}"/>
              </a:ext>
            </a:extLst>
          </p:cNvPr>
          <p:cNvPicPr>
            <a:picLocks noGrp="1" noChangeAspect="1"/>
          </p:cNvPicPr>
          <p:nvPr>
            <p:ph idx="4"/>
          </p:nvPr>
        </p:nvPicPr>
        <p:blipFill>
          <a:blip r:embed="rId4"/>
          <a:stretch>
            <a:fillRect/>
          </a:stretch>
        </p:blipFill>
        <p:spPr>
          <a:xfrm>
            <a:off x="6676006" y="2823365"/>
            <a:ext cx="4367814" cy="3047996"/>
          </a:xfrm>
        </p:spPr>
      </p:pic>
      <p:sp>
        <p:nvSpPr>
          <p:cNvPr id="7" name="Tekstvak 10">
            <a:extLst>
              <a:ext uri="{FF2B5EF4-FFF2-40B4-BE49-F238E27FC236}">
                <a16:creationId xmlns:a16="http://schemas.microsoft.com/office/drawing/2014/main" id="{DB3A4658-0C48-D8D2-19DA-B5617601C6B3}"/>
              </a:ext>
            </a:extLst>
          </p:cNvPr>
          <p:cNvSpPr txBox="1"/>
          <p:nvPr/>
        </p:nvSpPr>
        <p:spPr>
          <a:xfrm>
            <a:off x="6676006" y="4794345"/>
            <a:ext cx="309830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5" tooltip="https://creativecommons.org/licenses/by-sa/3.0/"/>
              </a:rPr>
              <a:t>BY-SA</a:t>
            </a: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 advClick="0" advTm="0">
        <p15:prstTrans prst="curtains"/>
      </p:transition>
    </mc:Choice>
    <mc:Fallback xmlns="">
      <p:transition spd="slow" advClick="0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946F2-BEB1-18D5-2196-D5CC05A49A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32733" cy="931333"/>
          </a:xfrm>
          <a:solidFill>
            <a:schemeClr val="accent6"/>
          </a:solidFill>
        </p:spPr>
        <p:txBody>
          <a:bodyPr/>
          <a:lstStyle/>
          <a:p>
            <a:pPr lvl="0"/>
            <a:r>
              <a:rPr lang="nl-NL" dirty="0"/>
              <a:t>                                  </a:t>
            </a:r>
            <a:r>
              <a:rPr lang="nl-NL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Arnold Piepers</a:t>
            </a:r>
            <a:endParaRPr lang="nl-NL" b="1" dirty="0">
              <a:ln w="22225">
                <a:solidFill>
                  <a:schemeClr val="accent3"/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37B1DDF-56CC-823A-5AB2-05C221E4D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931332"/>
            <a:ext cx="12132732" cy="56187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97E63-8BF0-C408-054A-E23BA24EB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22867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nl-NL" dirty="0"/>
              <a:t>                                    </a:t>
            </a:r>
            <a:r>
              <a:rPr lang="nl-NL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5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Jos Stortelder</a:t>
            </a:r>
            <a:endParaRPr lang="nl-NL" b="1" dirty="0">
              <a:solidFill>
                <a:schemeClr val="accent5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4238C32-E156-C93F-B4CF-142AE23A1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922867"/>
            <a:ext cx="12120464" cy="55152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E2425-C94E-17A0-CED4-A8CCCF88AE8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56733"/>
          </a:xfrm>
          <a:solidFill>
            <a:schemeClr val="accent2"/>
          </a:solidFill>
        </p:spPr>
        <p:txBody>
          <a:bodyPr/>
          <a:lstStyle/>
          <a:p>
            <a:pPr lvl="0"/>
            <a:r>
              <a:rPr lang="nl-NL" dirty="0"/>
              <a:t>                                </a:t>
            </a:r>
            <a:r>
              <a:rPr lang="nl-NL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Bennie Rouwhorst</a:t>
            </a:r>
            <a:endParaRPr lang="nl-NL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E5326E5-1776-63E9-FE2D-6D1969735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6733"/>
            <a:ext cx="12192000" cy="55840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7A556-E7AB-8868-E5D5-971E9F4BA2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266" y="0"/>
            <a:ext cx="12132733" cy="973667"/>
          </a:xfrm>
          <a:solidFill>
            <a:srgbClr val="FF0000"/>
          </a:solidFill>
        </p:spPr>
        <p:txBody>
          <a:bodyPr/>
          <a:lstStyle/>
          <a:p>
            <a:pPr lvl="0"/>
            <a:r>
              <a:rPr lang="nl-NL" dirty="0"/>
              <a:t>                            </a:t>
            </a:r>
            <a:r>
              <a:rPr lang="nl-NL" dirty="0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Bennie </a:t>
            </a:r>
            <a:r>
              <a:rPr lang="nl-NL" dirty="0" err="1">
                <a:ln w="0"/>
                <a:solidFill>
                  <a:schemeClr val="accent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Wittenbernds</a:t>
            </a:r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DBC6F17-30CB-7185-EAAE-B3924964D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6" y="973667"/>
            <a:ext cx="12132733" cy="56883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8800A-D0C6-9DBB-4B21-8E9CCF5555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317" y="-46653"/>
            <a:ext cx="12192000" cy="914400"/>
          </a:xfrm>
          <a:solidFill>
            <a:schemeClr val="accent6">
              <a:lumMod val="75000"/>
            </a:schemeClr>
          </a:solidFill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/>
            <a:r>
              <a:rPr lang="nl-NL" b="1" dirty="0">
                <a:ln/>
                <a:solidFill>
                  <a:schemeClr val="accent3"/>
                </a:solidFill>
              </a:rPr>
              <a:t>                                    </a:t>
            </a:r>
            <a:r>
              <a:rPr lang="nl-N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Leo Spieker</a:t>
            </a:r>
            <a:endParaRPr lang="nl-NL" b="1" dirty="0">
              <a:ln/>
              <a:solidFill>
                <a:schemeClr val="accent1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81CBA20-5F6C-B745-11E8-846FA614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17" y="867747"/>
            <a:ext cx="12140683" cy="56916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DD692-4ABB-B435-6B04-9D46B6908A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78377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nl-NL" dirty="0"/>
              <a:t>                                  </a:t>
            </a:r>
            <a:r>
              <a:rPr lang="nl-N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Leo van Schie</a:t>
            </a:r>
            <a:endParaRPr lang="nl-NL" b="1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613A625F-C61E-CC05-29C5-61E845B5B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3771"/>
            <a:ext cx="12192000" cy="572899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5F884-0C12-E6C3-D566-7AEF9DFA833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1999" cy="70912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nl-NL" dirty="0"/>
              <a:t>                               </a:t>
            </a:r>
            <a:r>
              <a:rPr lang="nl-NL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Harrie Wolterink</a:t>
            </a:r>
            <a:r>
              <a:rPr lang="nl-N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nl-N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61FBDA1-06D2-22C6-2F80-BA2E68513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09127"/>
            <a:ext cx="12192000" cy="5728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A8895-D9AC-3415-5AAB-97089EF9B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092473" cy="62515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nl-NL" sz="1800" b="1" i="0" u="none" strike="noStrike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                                                                     </a:t>
            </a:r>
            <a:r>
              <a:rPr lang="nl-NL" sz="1800" b="1" i="0" u="none" strike="noStrike" dirty="0" err="1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Vermue</a:t>
            </a:r>
            <a:r>
              <a:rPr lang="nl-NL" sz="1800" b="1" i="0" u="none" strike="noStrike" dirty="0">
                <a:solidFill>
                  <a:srgbClr val="FF0000"/>
                </a:solidFill>
                <a:effectLst/>
                <a:latin typeface="Verdana" panose="020B0604030504040204" pitchFamily="34" charset="0"/>
              </a:rPr>
              <a:t> Jack</a:t>
            </a:r>
            <a:r>
              <a:rPr lang="nl-NL" dirty="0"/>
              <a:t>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EA3CC2B-65D9-9224-1C15-19DC8C14B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5150"/>
            <a:ext cx="12092473" cy="593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64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77742F2C-5D74-2EC4-CCC0-25E7097E0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61912"/>
            <a:ext cx="546735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62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AA3A31F-B810-ECF4-574E-84EA5E9B6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719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C932B-A4CD-82CA-3B09-5A17E07DEA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"/>
            <a:ext cx="12192000" cy="74644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lvl="0"/>
            <a:r>
              <a:rPr lang="nl-NL" b="1" dirty="0"/>
              <a:t>       </a:t>
            </a:r>
            <a:br>
              <a:rPr lang="nl-NL" b="1" dirty="0"/>
            </a:br>
            <a:r>
              <a:rPr lang="nl-NL" b="1" dirty="0"/>
              <a:t>                 </a:t>
            </a:r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Tussenstand ronde 2 competitie 2023-2024</a:t>
            </a:r>
            <a:b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nl-NL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B9105D9-B786-AB56-89C4-CAFA45983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6449"/>
            <a:ext cx="12192000" cy="560730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15000"/>
    </mc:Choice>
    <mc:Fallback xmlns="">
      <p:transition advClick="0"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5FC2A-296D-8130-2783-C1017D75986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1"/>
            <a:ext cx="12252960" cy="106369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nl-NL" dirty="0"/>
              <a:t>                                    </a:t>
            </a:r>
            <a:r>
              <a:rPr lang="nl-NL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Guus Slot</a:t>
            </a:r>
            <a:endParaRPr lang="nl-NL" b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58EC6F6-DB4B-BF06-900A-16BDE30754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63691"/>
            <a:ext cx="12092473" cy="56450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B7BB26-EF61-9718-2321-83E0FA78E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39755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nl-NL" b="1" dirty="0"/>
              <a:t>                            </a:t>
            </a:r>
            <a:r>
              <a:rPr lang="nl-NL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Johan Bouwmeester</a:t>
            </a:r>
            <a:endParaRPr lang="nl-NL" b="1" dirty="0">
              <a:solidFill>
                <a:schemeClr val="accent6"/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7F721B4-B314-CF09-3C94-C5ACFD476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9755"/>
            <a:ext cx="12192000" cy="5803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04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6AD3E-B4C4-AFBC-D908-658EDE5E4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2350"/>
          </a:xfrm>
          <a:solidFill>
            <a:schemeClr val="accent6"/>
          </a:solidFill>
        </p:spPr>
        <p:txBody>
          <a:bodyPr/>
          <a:lstStyle/>
          <a:p>
            <a:r>
              <a:rPr lang="nl-NL" dirty="0"/>
              <a:t>                                      </a:t>
            </a:r>
            <a:r>
              <a:rPr lang="nl-NL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Cattier</a:t>
            </a:r>
            <a:r>
              <a:rPr lang="nl-NL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Theo</a:t>
            </a: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51829E-94DF-350D-5052-80F4B2535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82351"/>
            <a:ext cx="12191999" cy="552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96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B3D2C-B459-C199-4928-7256B0A6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6" y="0"/>
            <a:ext cx="12108024" cy="9144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nl-NL" dirty="0"/>
              <a:t>                                   </a:t>
            </a:r>
            <a:r>
              <a:rPr lang="nl-NL" b="1" dirty="0">
                <a:ln w="12700">
                  <a:solidFill>
                    <a:schemeClr val="tx1">
                      <a:lumMod val="75000"/>
                      <a:lumOff val="2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Jan Huinink</a:t>
            </a:r>
            <a:endParaRPr lang="nl-NL" b="1" dirty="0">
              <a:ln w="12700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BD88705-B765-9031-819D-86A108C52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6" y="914400"/>
            <a:ext cx="12108024" cy="557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93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530B3-D1AE-BCED-C49B-015AD0098D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933061"/>
          </a:xfrm>
          <a:solidFill>
            <a:schemeClr val="accent1"/>
          </a:solidFill>
          <a:effectLst/>
        </p:spPr>
        <p:txBody>
          <a:bodyPr/>
          <a:lstStyle/>
          <a:p>
            <a:pPr lvl="0"/>
            <a:r>
              <a:rPr lang="nl-NL" dirty="0"/>
              <a:t>                                </a:t>
            </a:r>
            <a:r>
              <a:rPr lang="nl-NL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Theo </a:t>
            </a:r>
            <a:r>
              <a:rPr lang="nl-NL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Koppele</a:t>
            </a:r>
            <a:endParaRPr lang="nl-NL" b="1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C81D549-308B-CAA1-963A-E1E0A8802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33061"/>
            <a:ext cx="12101804" cy="56636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4DECF-6420-588D-2718-BB47D8F1FB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9266" y="0"/>
            <a:ext cx="12132734" cy="1049867"/>
          </a:xfrm>
          <a:solidFill>
            <a:schemeClr val="accent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pPr lvl="0"/>
            <a:r>
              <a:rPr lang="nl-NL" dirty="0"/>
              <a:t>                                </a:t>
            </a:r>
            <a:r>
              <a:rPr lang="nl-NL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Willy Melchers</a:t>
            </a:r>
            <a:endParaRPr lang="nl-NL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CEDA95E-43E1-A6B2-4DCA-35D69583A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6" y="1049867"/>
            <a:ext cx="12132733" cy="55562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Click="0" advTm="15000">
        <p15:prstTrans prst="curtains"/>
      </p:transition>
    </mc:Choice>
    <mc:Fallback xmlns="">
      <p:transition spd="slow" advClick="0" advTm="15000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70</Words>
  <Application>Microsoft Office PowerPoint</Application>
  <PresentationFormat>Breedbeeld</PresentationFormat>
  <Paragraphs>22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Verdana</vt:lpstr>
      <vt:lpstr>Kantoorthema</vt:lpstr>
      <vt:lpstr>                         Senioren biljarten</vt:lpstr>
      <vt:lpstr>PowerPoint-presentatie</vt:lpstr>
      <vt:lpstr>                         Tussenstand ronde 2 competitie 2023-2024 </vt:lpstr>
      <vt:lpstr>                                    Guus Slot</vt:lpstr>
      <vt:lpstr>                            Johan Bouwmeester</vt:lpstr>
      <vt:lpstr>                                      Cattier Theo</vt:lpstr>
      <vt:lpstr>                                   Jan Huinink</vt:lpstr>
      <vt:lpstr>                                Theo Koppele</vt:lpstr>
      <vt:lpstr>                                Willy Melchers</vt:lpstr>
      <vt:lpstr>                                  Arnold Piepers</vt:lpstr>
      <vt:lpstr>                                    Jos Stortelder</vt:lpstr>
      <vt:lpstr>                                Bennie Rouwhorst</vt:lpstr>
      <vt:lpstr>                            Bennie Wittenbernds</vt:lpstr>
      <vt:lpstr>                                    Leo Spieker</vt:lpstr>
      <vt:lpstr>                                  Leo van Schie</vt:lpstr>
      <vt:lpstr>                               Harrie Wolterink </vt:lpstr>
      <vt:lpstr>                                                                      Vermue Jack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Senioren biljarten</dc:title>
  <dc:creator>Jos Rouwhorst</dc:creator>
  <cp:lastModifiedBy>Jos</cp:lastModifiedBy>
  <cp:revision>80</cp:revision>
  <dcterms:created xsi:type="dcterms:W3CDTF">2022-07-30T09:29:16Z</dcterms:created>
  <dcterms:modified xsi:type="dcterms:W3CDTF">2023-11-29T10:59:09Z</dcterms:modified>
</cp:coreProperties>
</file>