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280" r:id="rId4"/>
    <p:sldId id="281" r:id="rId5"/>
    <p:sldId id="282" r:id="rId6"/>
    <p:sldId id="258" r:id="rId7"/>
    <p:sldId id="284" r:id="rId8"/>
    <p:sldId id="261" r:id="rId9"/>
    <p:sldId id="262" r:id="rId10"/>
    <p:sldId id="263" r:id="rId11"/>
    <p:sldId id="264" r:id="rId12"/>
    <p:sldId id="283" r:id="rId13"/>
    <p:sldId id="266" r:id="rId14"/>
    <p:sldId id="267" r:id="rId15"/>
    <p:sldId id="268" r:id="rId16"/>
    <p:sldId id="274" r:id="rId17"/>
    <p:sldId id="269" r:id="rId18"/>
    <p:sldId id="270" r:id="rId19"/>
    <p:sldId id="271" r:id="rId20"/>
    <p:sldId id="273" r:id="rId21"/>
    <p:sldId id="277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85468" autoAdjust="0"/>
  </p:normalViewPr>
  <p:slideViewPr>
    <p:cSldViewPr snapToGrid="0">
      <p:cViewPr varScale="1">
        <p:scale>
          <a:sx n="93" d="100"/>
          <a:sy n="93" d="100"/>
        </p:scale>
        <p:origin x="47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CD498-5FB0-47C1-8FD8-6F4BFA1D51B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ABDF4-BDEF-4BF7-9912-738574F5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6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50" b="1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200" b="1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Biljarten K.B.O senioren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81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775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71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79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72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30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05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26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14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26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ABDF4-BDEF-4BF7-9912-738574F5267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67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F000D-8FC7-0FF6-F394-0B4EA7FDB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34D360-0F63-5BEC-3D30-D6705102A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EAF6E8-9722-83C4-299B-F63BC6BC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04B4A3-6BAB-3AA6-B055-BF966F98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B4E038-C322-2BFC-34D8-B5ABB724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2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ED9B6-90DC-274A-FBAB-F46CBDCE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95D77B-ADED-ABE0-398F-95643427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F83218-F4E4-91BF-9C7B-C3869D03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364695-20D8-B953-9C8D-8E95D3F2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11A3FE-20B2-FFDF-C6C8-B1D5E861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7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D331E2-FE08-65CC-DC80-44DFBBF61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D8C823-B1FA-018B-DA22-FE463575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E02CFC-A5F2-E418-9DEA-A166ED99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F5A362-B239-14ED-9676-EA105C06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7C39D7-2D1F-04EA-707F-5D4762A3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5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B74C0-2C5F-056F-6621-DCBBD41A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8DE6B-6A33-3645-B0D7-4AA3A5A26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BFA61C-8908-2308-A64C-2D431E6E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D1D991-42DF-FD15-0280-9092B318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0D35D8-ED84-CC9B-59A3-2690F825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6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A73CA-381F-A27E-AA68-739F5FE1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1C2180-EFBD-DFDB-1B18-A4E64030F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68EFCF-1E35-8B85-F356-0A060AB0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0686DB-E5F7-9F8F-C20C-8CC977C3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21B008-7D96-BB53-C90C-0D91F317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7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579A-7717-CCD3-B2A6-7699E1B1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C4165A-6E79-2F4D-3A82-915E4063E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882584-E4A2-442D-9327-A7DABCA33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3139EF-F10B-1370-48F1-D0DB5129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3D9587-3CBB-6124-46BC-5AEA0D74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78ED8E-1248-6C92-D354-76BED813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6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098A6-F53C-24DA-EA79-4B46B295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AD8C96-A41E-8B8B-019F-9A9E916D4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689AE-0F4F-29CA-6DDB-A51BF092F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46269D-1CD5-4FCB-2BE6-0AF7353FE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7146C0E-2CC4-CEE0-9FC0-B24AAC160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898C97-560D-7CD8-9E83-18FEA49E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84B05F-F6AB-0BAD-BD24-BA72CB20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C38B446-0355-294B-708A-C6961CF6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9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0CB99-69F0-C4DA-2D3C-61537AF9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DE1B02-8C87-0D56-31FC-8A341285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A8D116-2FC5-B0F8-F66F-57B00CBB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52EB18-DB56-3DBC-D912-60857B68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3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D98FFA-F7BB-001A-25C2-85E749EB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D46456-5D86-0BB9-BA75-9E738E73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1CDA63-45E3-E721-D540-877B99E4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2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1BCE-FAB7-A081-C9FF-BE61044D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D8DDFE-E075-5469-5CBD-F32290EE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EDEB33-23D4-BCA0-A24A-2FEEF3067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A96C68-C93F-E719-C81F-BDF170A1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A1A087-F374-5F41-78E7-D29F14A1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1D3A63-1982-736A-4833-44C7DBF5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2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2921D-29FA-CDFC-C36F-6349EC8E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90580B0-9541-12B0-6524-054712801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48E4C3-715C-0DBE-711E-8CF75D957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977BB2-98A9-E03F-D0C4-9CD09CC4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72CBD1-67C7-B577-700A-B3FBEED1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A68ADC-A742-A46D-7615-6A256A27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3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0417E-81F2-94CF-9E5A-91ED1EAA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930AD2-117F-B460-290A-68474B33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701792-6817-8269-C369-2ED1B624B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E364-959D-47BE-8CE5-C08FEA1B5B67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8C3714-6B2C-7FBC-BA7E-DA148D139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9E2145-5A00-69DD-12E9-3B527F2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9EA8-A9EE-4ABE-A530-3E47F0FA57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8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en/photo/813038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5ABD2-AC80-2D76-D58A-0AC0065C1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00125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nl-NL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Senior Biljarten buurt en clubhuis ‘t Kevelder </a:t>
            </a:r>
            <a:r>
              <a:rPr lang="nl-NL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Calibri" panose="020F0502020204030204"/>
                <a:ea typeface="+mn-ea"/>
                <a:cs typeface="+mn-cs"/>
              </a:rPr>
              <a:t>Donderdagmiddag</a:t>
            </a:r>
            <a:br>
              <a:rPr lang="nl-NL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  <a:ea typeface="+mn-ea"/>
                <a:cs typeface="+mn-cs"/>
              </a:rPr>
            </a:br>
            <a:endParaRPr lang="nl-NL" sz="16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E1EB7F8-A665-45D9-E078-B241E2D18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45" y="2241884"/>
            <a:ext cx="4341180" cy="28408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8FE636C-6B06-284B-D17D-042C6B15C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27" y="2179742"/>
            <a:ext cx="4732237" cy="29029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91B370A-B540-DEFE-4F93-66405446B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65307" y="5128817"/>
            <a:ext cx="2668555" cy="17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0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ABF68-FD2C-E81E-AC9A-DF330DEA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809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/>
              <a:t>                                 </a:t>
            </a:r>
            <a:r>
              <a:rPr lang="nl-N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FFFF00"/>
                </a:highlight>
              </a:rPr>
              <a:t>Harrie Hulshof</a:t>
            </a:r>
            <a:endParaRPr lang="nl-NL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2A0962-921F-BF70-DF97-D2E1BCD5B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8094"/>
            <a:ext cx="1209268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3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drape"/>
      </p:transition>
    </mc:Choice>
    <mc:Fallback xmlns=""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9D176-87D0-A197-A4EA-DF901905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4900"/>
          </a:xfrm>
          <a:solidFill>
            <a:schemeClr val="accent2"/>
          </a:solidFill>
        </p:spPr>
        <p:txBody>
          <a:bodyPr/>
          <a:lstStyle/>
          <a:p>
            <a:r>
              <a:rPr lang="nl-NL" dirty="0"/>
              <a:t>                                  </a:t>
            </a:r>
            <a:r>
              <a:rPr lang="nl-N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Hans Konings</a:t>
            </a:r>
            <a:endParaRPr lang="nl-NL" dirty="0"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802220-4939-2933-E29F-7A52869F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901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B5AEE-F360-A4B2-D773-BE31AA65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547"/>
            <a:ext cx="12192000" cy="75001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nl-NL" dirty="0"/>
              <a:t>                                 </a:t>
            </a:r>
            <a:r>
              <a:rPr lang="nl-N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ighlight>
                  <a:srgbClr val="FFFF00"/>
                </a:highlight>
              </a:rPr>
              <a:t>Jos Rouwhorst</a:t>
            </a:r>
            <a:endParaRPr lang="nl-NL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1C1480-475B-5D33-A2A9-E96E6E9F6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9465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EC51F-A4D9-44C6-0D5A-12EFCCD2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754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nl-NL" dirty="0"/>
              <a:t>                                         </a:t>
            </a:r>
            <a:r>
              <a:rPr lang="nl-NL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Jan Beuting</a:t>
            </a:r>
            <a:endParaRPr lang="nl-NL" b="1" dirty="0">
              <a:solidFill>
                <a:schemeClr val="accent5"/>
              </a:solidFill>
              <a:highlight>
                <a:srgbClr val="FFFF00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AAE514-79C5-6EC8-D5FD-1E35EF3E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545"/>
            <a:ext cx="12192000" cy="59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27685"/>
      </p:ext>
    </p:extLst>
  </p:cSld>
  <p:clrMapOvr>
    <a:masterClrMapping/>
  </p:clrMapOvr>
  <p:transition spd="med" advClick="0" advTm="15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4AC00-08DD-82FC-F30A-B584F4DE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049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                    `        </a:t>
            </a:r>
            <a:r>
              <a:rPr lang="nl-N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Gerard Roosendaal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72D8BB-221D-DB39-44E6-3FDE47FA1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1203103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79345-D3ED-1AF7-EE9B-24545ECB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09649"/>
          </a:xfrm>
          <a:solidFill>
            <a:schemeClr val="accent1"/>
          </a:solidFill>
        </p:spPr>
        <p:txBody>
          <a:bodyPr/>
          <a:lstStyle/>
          <a:p>
            <a:r>
              <a:rPr lang="nl-NL" dirty="0"/>
              <a:t>                                 </a:t>
            </a:r>
            <a:r>
              <a:rPr lang="nl-NL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Henk Spekschoor</a:t>
            </a:r>
            <a:endParaRPr lang="nl-NL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CB9980-5E2F-B8E9-5DFD-D1289ACD8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09650"/>
            <a:ext cx="1219199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3D5C5-7E54-6F92-6DFC-DEAF5D3D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-93306"/>
            <a:ext cx="12126686" cy="678933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nl-NL" b="1" dirty="0">
                <a:ln/>
                <a:solidFill>
                  <a:schemeClr val="accent3"/>
                </a:solidFill>
              </a:rPr>
              <a:t>                                     </a:t>
            </a:r>
            <a:r>
              <a:rPr lang="nl-NL" b="1" dirty="0" err="1">
                <a:ln/>
                <a:solidFill>
                  <a:schemeClr val="accent2"/>
                </a:solidFill>
                <a:highlight>
                  <a:srgbClr val="FFFF00"/>
                </a:highlight>
              </a:rPr>
              <a:t>Aloys</a:t>
            </a:r>
            <a:r>
              <a:rPr lang="nl-NL" b="1" dirty="0">
                <a:ln/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nl-NL" b="1" dirty="0" err="1">
                <a:ln/>
                <a:solidFill>
                  <a:schemeClr val="accent2"/>
                </a:solidFill>
                <a:highlight>
                  <a:srgbClr val="FFFF00"/>
                </a:highlight>
              </a:rPr>
              <a:t>Spexgoor</a:t>
            </a:r>
            <a:endParaRPr lang="nl-NL" b="1" dirty="0">
              <a:ln/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5D4560-EF37-C653-B233-3C98F8E06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99"/>
            <a:ext cx="12192000" cy="60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4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DD290-9DAA-39EA-51B6-8DE354B6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667819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                                       </a:t>
            </a:r>
            <a:r>
              <a:rPr lang="nl-NL" dirty="0">
                <a:ln w="0">
                  <a:solidFill>
                    <a:schemeClr val="accent5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</a:rPr>
              <a:t>Michel Pillen</a:t>
            </a:r>
            <a:endParaRPr lang="nl-NL" dirty="0">
              <a:ln w="0">
                <a:solidFill>
                  <a:schemeClr val="accent5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323388-DA70-B799-C618-D26968C0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820"/>
            <a:ext cx="12192000" cy="60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96565"/>
      </p:ext>
    </p:extLst>
  </p:cSld>
  <p:clrMapOvr>
    <a:masterClrMapping/>
  </p:clrMapOvr>
  <p:transition spd="slow" advClick="0" advTm="15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C84FE-9D01-9F69-61B9-43EE67C6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62024"/>
          </a:xfrm>
          <a:solidFill>
            <a:schemeClr val="accent1"/>
          </a:solidFill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nl-NL" b="1" dirty="0">
                <a:ln/>
                <a:solidFill>
                  <a:schemeClr val="accent3"/>
                </a:solidFill>
              </a:rPr>
              <a:t>                                    </a:t>
            </a:r>
            <a:r>
              <a:rPr lang="nl-NL" b="1" dirty="0">
                <a:ln/>
                <a:solidFill>
                  <a:schemeClr val="accent6"/>
                </a:solidFill>
                <a:highlight>
                  <a:srgbClr val="FFFF00"/>
                </a:highlight>
              </a:rPr>
              <a:t>Dick Vogelaar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35C40F-9923-0C2E-D7C4-562D811B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919" y="962025"/>
            <a:ext cx="1226391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7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45F32-BC22-CC38-FAFC-47709AB3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7819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nl-NL" dirty="0"/>
              <a:t>                                   </a:t>
            </a:r>
            <a:r>
              <a:rPr lang="nl-N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highlight>
                  <a:srgbClr val="FFFF00"/>
                </a:highlight>
              </a:rPr>
              <a:t>Bennie </a:t>
            </a:r>
            <a:r>
              <a:rPr lang="nl-NL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highlight>
                  <a:srgbClr val="FFFF00"/>
                </a:highlight>
              </a:rPr>
              <a:t>Waalderbos</a:t>
            </a:r>
            <a:endParaRPr lang="nl-NL" b="1" dirty="0">
              <a:solidFill>
                <a:schemeClr val="accent5"/>
              </a:solidFill>
              <a:highlight>
                <a:srgbClr val="FFFF00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941097-A749-577E-502A-F6AA570D4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19"/>
            <a:ext cx="12192000" cy="59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9CA2FE5-A00B-6758-4460-74B1DFC2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7" y="-1"/>
            <a:ext cx="10078949" cy="69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8DB31-C569-D403-F664-B8388F00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78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nl-NL" dirty="0"/>
              <a:t>                          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Bennie Hoenderboom</a:t>
            </a:r>
            <a:endParaRPr lang="nl-NL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D1F12F-B142-7A08-1434-B90ED8384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20"/>
            <a:ext cx="12192000" cy="59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drape"/>
      </p:transition>
    </mc:Choice>
    <mc:Fallback xmlns="">
      <p:transition spd="slow" advClick="0" advTm="1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A8B50-8E82-B9B8-BFE6-CCF589FD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6774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nl-NL" dirty="0"/>
              <a:t>                              </a:t>
            </a:r>
            <a:r>
              <a:rPr lang="nl-NL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Tabel caramboles</a:t>
            </a:r>
            <a:endParaRPr lang="nl-NL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C9043D6-D5F3-7162-1B67-B25FD9F4C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575" y="866775"/>
            <a:ext cx="48863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1CAE8-0386-8990-C139-B3BD598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"/>
            <a:ext cx="12125325" cy="647272"/>
          </a:xfr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/>
              <a:t>                  </a:t>
            </a:r>
            <a:r>
              <a:rPr lang="nl-NL" b="1" dirty="0">
                <a:solidFill>
                  <a:srgbClr val="FF0000"/>
                </a:solidFill>
                <a:highlight>
                  <a:srgbClr val="FFFF00"/>
                </a:highlight>
              </a:rPr>
              <a:t>Ronde  2 te maken caramboles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1B5F09-069C-D40A-62AA-065B2A47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23" y="726896"/>
            <a:ext cx="5201334" cy="59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D0375-1F47-6950-13F9-A52AB96C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06275" cy="59590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nl-NL" dirty="0"/>
              <a:t>                                         </a:t>
            </a:r>
            <a:r>
              <a:rPr lang="nl-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Te spelen partijen</a:t>
            </a:r>
            <a:endParaRPr lang="nl-NL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37EDC4-1087-5947-4709-180CE3784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47" y="595901"/>
            <a:ext cx="6010382" cy="62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52523-5D1F-E6B4-7390-A30AC9C5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582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l-NL" dirty="0"/>
              <a:t>                                  </a:t>
            </a:r>
            <a:r>
              <a:rPr lang="nl-N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</a:rPr>
              <a:t>Stand ronde 2</a:t>
            </a:r>
            <a:endParaRPr lang="nl-NL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F2C33F-46A0-A110-0C10-FB57B95C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825"/>
            <a:ext cx="12192000" cy="57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30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82675-4256-B243-9F88-881B4863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3265" y="0"/>
            <a:ext cx="12425265" cy="681037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b="1" dirty="0">
                <a:ln/>
                <a:solidFill>
                  <a:schemeClr val="accent4"/>
                </a:solidFill>
              </a:rPr>
              <a:t>                                          </a:t>
            </a:r>
            <a:r>
              <a:rPr lang="nl-NL" b="1" dirty="0">
                <a:ln/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Antoon Baks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C60154-2B30-6567-C169-8D7AE2045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265" y="647646"/>
            <a:ext cx="1234649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3426B-1D46-1996-8A6E-077ABD24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7545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nl-NL" dirty="0"/>
              <a:t>                          </a:t>
            </a:r>
            <a:br>
              <a:rPr lang="nl-NL" dirty="0"/>
            </a:br>
            <a:r>
              <a:rPr lang="nl-NL" dirty="0"/>
              <a:t>                                     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Henk Gierkink</a:t>
            </a:r>
            <a:br>
              <a:rPr lang="nl-NL" dirty="0"/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4EEB68-C272-8BA0-61F1-F889498C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546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push dir="u"/>
      </p:transition>
    </mc:Choice>
    <mc:Fallback xmlns="">
      <p:transition spd="slow" advClick="0" advTm="15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9F6E4-9E1F-827A-9B60-92AA7ACC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68103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nl-NL" dirty="0"/>
              <a:t>                                  </a:t>
            </a:r>
            <a:r>
              <a:rPr lang="nl-N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</a:rPr>
              <a:t>Theo </a:t>
            </a:r>
            <a:r>
              <a:rPr lang="nl-NL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FFFF00"/>
                </a:highlight>
              </a:rPr>
              <a:t>Cattier</a:t>
            </a:r>
            <a:endParaRPr lang="nl-NL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5413B2-89D7-015A-C32D-1427C4DF6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81037"/>
            <a:ext cx="12191998" cy="59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91064"/>
      </p:ext>
    </p:extLst>
  </p:cSld>
  <p:clrMapOvr>
    <a:masterClrMapping/>
  </p:clrMapOvr>
  <p:transition spd="slow" advClick="0" advTm="1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315A2-862B-FAE8-7517-5D9762B0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016"/>
            <a:ext cx="12192000" cy="65754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nl-NL" dirty="0"/>
              <a:t>                                   `  </a:t>
            </a:r>
            <a:r>
              <a:rPr lang="nl-NL" b="1" dirty="0">
                <a:ln w="22225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Theo van Loon</a:t>
            </a:r>
            <a:endParaRPr lang="nl-NL" dirty="0">
              <a:ln w="22225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E75AD-E45C-90AE-0276-D5410C2D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99"/>
            <a:ext cx="12192000" cy="60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7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97</Words>
  <Application>Microsoft Office PowerPoint</Application>
  <PresentationFormat>Breedbeeld</PresentationFormat>
  <Paragraphs>32</Paragraphs>
  <Slides>21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Kantoorthema</vt:lpstr>
      <vt:lpstr>Senior Biljarten buurt en clubhuis ‘t Kevelder Donderdagmiddag </vt:lpstr>
      <vt:lpstr>PowerPoint-presentatie</vt:lpstr>
      <vt:lpstr>                  Ronde  2 te maken caramboles</vt:lpstr>
      <vt:lpstr>                                         Te spelen partijen</vt:lpstr>
      <vt:lpstr>                                  Stand ronde 2</vt:lpstr>
      <vt:lpstr>                                          Antoon Baks </vt:lpstr>
      <vt:lpstr>                                                                Henk Gierkink </vt:lpstr>
      <vt:lpstr>                                  Theo Cattier</vt:lpstr>
      <vt:lpstr>                                   `  Theo van Loon</vt:lpstr>
      <vt:lpstr>                                 Harrie Hulshof</vt:lpstr>
      <vt:lpstr>                                  Hans Konings</vt:lpstr>
      <vt:lpstr>                                 Jos Rouwhorst</vt:lpstr>
      <vt:lpstr>                                         Jan Beuting</vt:lpstr>
      <vt:lpstr>                    `        Gerard Roosendaal</vt:lpstr>
      <vt:lpstr>                                 Henk Spekschoor</vt:lpstr>
      <vt:lpstr>                                     Aloys Spexgoor</vt:lpstr>
      <vt:lpstr>                                       Michel Pillen</vt:lpstr>
      <vt:lpstr>                                    Dick Vogelaar</vt:lpstr>
      <vt:lpstr>                                   Bennie Waalderbos</vt:lpstr>
      <vt:lpstr>                          Bennie Hoenderboom</vt:lpstr>
      <vt:lpstr>                              Tabel caramboles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Biljarten K.B.O senioren Bij buurt en clubhuis ‘t Kevelder</dc:title>
  <dc:creator>Buurt en clubhuis 't Kevelder</dc:creator>
  <cp:lastModifiedBy>Jos</cp:lastModifiedBy>
  <cp:revision>116</cp:revision>
  <dcterms:created xsi:type="dcterms:W3CDTF">2022-07-21T11:57:32Z</dcterms:created>
  <dcterms:modified xsi:type="dcterms:W3CDTF">2023-12-01T11:48:04Z</dcterms:modified>
</cp:coreProperties>
</file>