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051B73-CB5D-F07E-C9B1-7222417DC77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2FB2CC0-5F31-E6AC-37CB-451238CB20A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1A0F5F-79AA-A47B-99DE-F5AA0D6B42B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54A565-47A2-45EF-9C5D-12FC7425DE86}" type="datetime1">
              <a:rPr lang="nl-NL"/>
              <a:pPr lvl="0"/>
              <a:t>3-5-2024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006BE4-F6A5-A427-4279-4847D1260EE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06DD1C-D09C-0766-22DA-A857633220E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3DF56B-9919-45D4-9053-D11FE560D9D9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96652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0000">
        <p15:prstTrans prst="airplane"/>
      </p:transition>
    </mc:Choice>
    <mc:Fallback>
      <p:transition spd="slow" advTm="20000">
        <p:fade/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4E8452-71F8-9426-D2D3-70615035180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399758C-BC02-788B-5D51-0C1DB293E5B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D790D3-B23D-5901-0BC4-AC0038500EC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7C3D86-AE45-4E3B-87B2-1AE197F1EF2A}" type="datetime1">
              <a:rPr lang="nl-NL"/>
              <a:pPr lvl="0"/>
              <a:t>3-5-2024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B34623-D5B2-A2EA-7241-E75262A6EE6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3C47321-4D87-D731-9132-215B9065BCE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7DAC89-83D3-4485-A90D-B2499A6917E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95720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0000">
        <p15:prstTrans prst="airplane"/>
      </p:transition>
    </mc:Choice>
    <mc:Fallback>
      <p:transition spd="slow" advTm="2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35FDC17-B8D4-800B-93AB-091954625A83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ED45596-33C9-428A-A1D6-57452E56103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8CD1F3-2605-FE80-C2ED-F4A309AAFB7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4AEA5D-DA68-4782-AE15-0366851F5B9B}" type="datetime1">
              <a:rPr lang="nl-NL"/>
              <a:pPr lvl="0"/>
              <a:t>3-5-2024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9DB139-DF50-81FB-F967-196A8799443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BA92A4-D666-4823-91A7-E80A2FB6BC8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717021-F0FA-4B98-96BD-2B3E0476DDE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26005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0000">
        <p15:prstTrans prst="airplane"/>
      </p:transition>
    </mc:Choice>
    <mc:Fallback>
      <p:transition spd="slow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F7D046-E01A-3264-651A-B2DBAA80986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2224D6-66C1-7CCE-72D5-8F723EE108D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7B24BA-4676-6698-8D76-F4ABC41A4C0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DAD5D7-DC85-4291-896D-19DA1FB3E840}" type="datetime1">
              <a:rPr lang="nl-NL"/>
              <a:pPr lvl="0"/>
              <a:t>3-5-2024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FCB5D9-6394-F74F-87EE-C07AEF8E070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F9D71D-7591-808E-7BA7-AC6D3AFCFFE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757BF9-2CD1-431A-BA40-8F25447D49B2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16940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0000">
        <p15:prstTrans prst="airplane"/>
      </p:transition>
    </mc:Choice>
    <mc:Fallback>
      <p:transition spd="slow" advTm="2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BD3CA3-B234-7D9B-238D-62F07275FA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DEACFB2-F645-A5D8-9B01-7B700583064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DEC5C6-C02B-F03D-E903-8C3264346A5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873FEC-896C-4DF8-A639-F609264ADF05}" type="datetime1">
              <a:rPr lang="nl-NL"/>
              <a:pPr lvl="0"/>
              <a:t>3-5-2024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D8092C-A250-A65F-834B-A9B8DCB3945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A9CB242-C264-D6C9-642A-C531FA9BB25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817F5A-1A1B-4228-B993-A1F7C1A645C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63554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0000">
        <p15:prstTrans prst="airplane"/>
      </p:transition>
    </mc:Choice>
    <mc:Fallback>
      <p:transition spd="slow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3A0D51-73D6-D1C6-48DE-2D00B4ADFAE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4E5151-A9FD-D473-117F-01644141194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26AF235-EF8E-7E25-A132-312D7443C50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90EF045-B582-E146-5FCC-714D3A5A7B4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DC1EE9-B8D6-45E9-82AF-5F4E7EC371DA}" type="datetime1">
              <a:rPr lang="nl-NL"/>
              <a:pPr lvl="0"/>
              <a:t>3-5-2024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654653-0197-D6DF-BE47-89AD8FE5EA6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D8A61F4-08DC-1757-B047-1CE07F378F1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BA1410-1CF9-4EB2-8886-9D717A2FF35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22050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0000">
        <p15:prstTrans prst="airplane"/>
      </p:transition>
    </mc:Choice>
    <mc:Fallback>
      <p:transition spd="slow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CDE377-7854-C877-159C-7E97494FDE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AB8EFC9-DA49-5181-96A0-75DA119F6A7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7855F04-4677-78A8-C65D-C373E0E5AFA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943DF7C-14B9-6511-0526-54BAC19B8F70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D537807-4470-B488-30B5-EA341A4F3B09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B45B5DF-CE0D-6B32-144E-B7019A1A08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A4FF4E-1EC0-4AF2-9E45-FA81F9A4C251}" type="datetime1">
              <a:rPr lang="nl-NL"/>
              <a:pPr lvl="0"/>
              <a:t>3-5-2024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B5E2AFB-2D78-E5BA-57D7-42FD0217435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EDA58C2-FD67-BB8E-9B00-EC7FF1FE529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8AE111-4CFF-4C79-BDA4-9840B77771C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9963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0000">
        <p15:prstTrans prst="airplane"/>
      </p:transition>
    </mc:Choice>
    <mc:Fallback>
      <p:transition spd="slow" advTm="2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1AE229-9BFF-4C08-2DDD-474A2AF2A39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6CFF282-E1FC-9D4B-C8B0-DC39D6FC2A6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BCB955-D88A-4046-93BB-F8849E509E31}" type="datetime1">
              <a:rPr lang="nl-NL"/>
              <a:pPr lvl="0"/>
              <a:t>3-5-2024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B11CCE7-733D-1C98-3CBB-EE2C1092140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73CB56C-F7FD-04DF-61D7-1E37265F99D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38CDA5-996D-4435-B681-E35CA4FEE96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52587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0000">
        <p15:prstTrans prst="airplane"/>
      </p:transition>
    </mc:Choice>
    <mc:Fallback>
      <p:transition spd="slow" advTm="2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C347645-20A8-88BF-0442-62AD42E4ADB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1A3253-7607-4BBA-928E-3855BD6C4B68}" type="datetime1">
              <a:rPr lang="nl-NL"/>
              <a:pPr lvl="0"/>
              <a:t>3-5-2024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350D321-EC3D-55C8-F639-2087A813C25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BEF2370-F674-4B50-BB16-8BADF5C392E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FFAEC6-2132-40E3-9457-9461C8CEB50E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5477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0000">
        <p15:prstTrans prst="airplane"/>
      </p:transition>
    </mc:Choice>
    <mc:Fallback>
      <p:transition spd="slow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A3073B-1ED7-4484-2B45-4DFD765C3B3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B7634A-9886-8398-464C-C5E50962E97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D141058-F4FC-5258-CB9E-C0B2DFFB7FD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C007C52-6601-6806-6290-247B39D7754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64E33D-FE95-45F9-9E0A-6D92141EFEA3}" type="datetime1">
              <a:rPr lang="nl-NL"/>
              <a:pPr lvl="0"/>
              <a:t>3-5-2024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C97088-1385-A484-F0FC-2AD258391D9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AF96AA3-FB87-40A4-B99B-F031656FE84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61AEFE-DA92-462F-856E-DEFAA005168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32230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0000">
        <p15:prstTrans prst="airplane"/>
      </p:transition>
    </mc:Choice>
    <mc:Fallback>
      <p:transition spd="slow" advTm="2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EAF2E4-FE68-7F36-5564-06FE909EA44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EE21BA3-3AD4-56F6-2153-43A40E9DB77C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4F7448D-C482-C008-A687-CD677FD183F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80AF5A2-0A0D-9EAE-8483-586432D3F7B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2C3672-4BAE-4932-A703-D5E73A74B286}" type="datetime1">
              <a:rPr lang="nl-NL"/>
              <a:pPr lvl="0"/>
              <a:t>3-5-2024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FC3783B-B2AA-FEEF-FC46-AFB7B479AB8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8D80BC-A850-9F9F-0302-6C28D21991D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952600-1CFA-4392-9FA5-105FF62D4005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05670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0000">
        <p15:prstTrans prst="airplane"/>
      </p:transition>
    </mc:Choice>
    <mc:Fallback>
      <p:transition spd="slow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2CA5D28-3B9A-A813-FF50-EC8CF0718B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E0C300F-E174-36BA-06CA-4CAC5239256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A1CBF9B-8FA2-4C07-348E-24A7BB2F99F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2435A23-244E-4D77-A9A2-36F792DACA15}" type="datetime1">
              <a:rPr lang="nl-NL"/>
              <a:pPr lvl="0"/>
              <a:t>3-5-2024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CF4F91D-630E-CFDC-11F9-1EE655869FB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148BC5A-B327-0790-5B38-DEBA1DFBCEB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CDC8722-0B93-4A41-A200-807EA70FECFD}" type="slidenum"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0000">
        <p15:prstTrans prst="airplane"/>
      </p:transition>
    </mc:Choice>
    <mc:Fallback>
      <p:transition spd="slow" advTm="20000">
        <p:fade/>
      </p:transition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nl-N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A7B37E-F4B3-BFAD-15FD-4693306FCDA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0" y="0"/>
            <a:ext cx="12191996" cy="980383"/>
          </a:xfrm>
          <a:solidFill>
            <a:srgbClr val="FF0000"/>
          </a:solidFill>
        </p:spPr>
        <p:txBody>
          <a:bodyPr/>
          <a:lstStyle/>
          <a:p>
            <a:pPr lvl="0"/>
            <a:r>
              <a:rPr lang="nl-NL" b="1">
                <a:solidFill>
                  <a:srgbClr val="5B9BD5"/>
                </a:solidFill>
                <a:effectLst>
                  <a:outerShdw dist="38096" dir="2700000">
                    <a:srgbClr val="9DC3E6"/>
                  </a:outerShdw>
                </a:effectLst>
              </a:rPr>
              <a:t>Stand poule 1</a:t>
            </a:r>
          </a:p>
        </p:txBody>
      </p:sp>
      <p:pic>
        <p:nvPicPr>
          <p:cNvPr id="3" name="Afbeelding 3">
            <a:extLst>
              <a:ext uri="{FF2B5EF4-FFF2-40B4-BE49-F238E27FC236}">
                <a16:creationId xmlns:a16="http://schemas.microsoft.com/office/drawing/2014/main" id="{2EC2E543-9895-AA68-EF83-C443DB78CB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0383"/>
            <a:ext cx="12191996" cy="456258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0000">
        <p15:prstTrans prst="airplane"/>
      </p:transition>
    </mc:Choice>
    <mc:Fallback>
      <p:transition spd="slow" advTm="2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49F12B-1883-389A-0939-97836290C17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0" y="0"/>
            <a:ext cx="12191996" cy="980383"/>
          </a:xfrm>
          <a:solidFill>
            <a:srgbClr val="FF0000"/>
          </a:solidFill>
        </p:spPr>
        <p:txBody>
          <a:bodyPr/>
          <a:lstStyle/>
          <a:p>
            <a:pPr lvl="0"/>
            <a:r>
              <a:rPr lang="nl-NL" b="1">
                <a:solidFill>
                  <a:srgbClr val="5B9BD5"/>
                </a:solidFill>
                <a:effectLst>
                  <a:outerShdw dist="38096" dir="2700000">
                    <a:srgbClr val="9DC3E6"/>
                  </a:outerShdw>
                </a:effectLst>
              </a:rPr>
              <a:t>Stand poule 10</a:t>
            </a:r>
          </a:p>
        </p:txBody>
      </p:sp>
      <p:pic>
        <p:nvPicPr>
          <p:cNvPr id="3" name="Afbeelding 3">
            <a:extLst>
              <a:ext uri="{FF2B5EF4-FFF2-40B4-BE49-F238E27FC236}">
                <a16:creationId xmlns:a16="http://schemas.microsoft.com/office/drawing/2014/main" id="{96AB6CC7-0C35-6E17-E7BD-D31178001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0392"/>
            <a:ext cx="12191996" cy="487679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0000">
        <p15:prstTrans prst="airplane"/>
      </p:transition>
    </mc:Choice>
    <mc:Fallback>
      <p:transition spd="slow" advTm="2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313B40-D646-F272-372B-7CE51EDEA14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0" y="0"/>
            <a:ext cx="12191996" cy="980383"/>
          </a:xfrm>
          <a:solidFill>
            <a:srgbClr val="FF0000"/>
          </a:solidFill>
        </p:spPr>
        <p:txBody>
          <a:bodyPr/>
          <a:lstStyle/>
          <a:p>
            <a:pPr lvl="0"/>
            <a:r>
              <a:rPr lang="nl-NL" b="1">
                <a:solidFill>
                  <a:srgbClr val="5B9BD5"/>
                </a:solidFill>
                <a:effectLst>
                  <a:outerShdw dist="38096" dir="2700000">
                    <a:srgbClr val="9DC3E6"/>
                  </a:outerShdw>
                </a:effectLst>
              </a:rPr>
              <a:t>Stand poule 2</a:t>
            </a:r>
          </a:p>
        </p:txBody>
      </p:sp>
      <p:pic>
        <p:nvPicPr>
          <p:cNvPr id="3" name="Afbeelding 3">
            <a:extLst>
              <a:ext uri="{FF2B5EF4-FFF2-40B4-BE49-F238E27FC236}">
                <a16:creationId xmlns:a16="http://schemas.microsoft.com/office/drawing/2014/main" id="{C9966FC4-C268-02A4-7B94-C46EDA4E5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0383"/>
            <a:ext cx="12191996" cy="448716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0000">
        <p15:prstTrans prst="airplane"/>
      </p:transition>
    </mc:Choice>
    <mc:Fallback>
      <p:transition spd="slow" advTm="2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CA3465-78D2-F612-5D3E-F6F636C0E38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0" y="0"/>
            <a:ext cx="12191996" cy="980383"/>
          </a:xfrm>
          <a:solidFill>
            <a:srgbClr val="FF0000"/>
          </a:solidFill>
        </p:spPr>
        <p:txBody>
          <a:bodyPr/>
          <a:lstStyle/>
          <a:p>
            <a:pPr lvl="0"/>
            <a:r>
              <a:rPr lang="nl-NL" b="1">
                <a:solidFill>
                  <a:srgbClr val="5B9BD5"/>
                </a:solidFill>
                <a:effectLst>
                  <a:outerShdw dist="38096" dir="2700000">
                    <a:srgbClr val="9DC3E6"/>
                  </a:outerShdw>
                </a:effectLst>
              </a:rPr>
              <a:t>Stand poule 3 </a:t>
            </a:r>
          </a:p>
        </p:txBody>
      </p:sp>
      <p:pic>
        <p:nvPicPr>
          <p:cNvPr id="3" name="Afbeelding 3">
            <a:extLst>
              <a:ext uri="{FF2B5EF4-FFF2-40B4-BE49-F238E27FC236}">
                <a16:creationId xmlns:a16="http://schemas.microsoft.com/office/drawing/2014/main" id="{D9EB64B2-FF55-25F4-2524-EB6BBA9EB6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0383"/>
            <a:ext cx="12191996" cy="435518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0000">
        <p15:prstTrans prst="airplane"/>
      </p:transition>
    </mc:Choice>
    <mc:Fallback>
      <p:transition spd="slow" advTm="2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39E758-5F4C-BEAA-8D65-C4843147CCD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0" y="0"/>
            <a:ext cx="12191996" cy="980383"/>
          </a:xfrm>
          <a:solidFill>
            <a:srgbClr val="FF0000"/>
          </a:solidFill>
        </p:spPr>
        <p:txBody>
          <a:bodyPr/>
          <a:lstStyle/>
          <a:p>
            <a:pPr lvl="0"/>
            <a:r>
              <a:rPr lang="nl-NL" b="1">
                <a:solidFill>
                  <a:srgbClr val="5B9BD5"/>
                </a:solidFill>
                <a:effectLst>
                  <a:outerShdw dist="38096" dir="2700000">
                    <a:srgbClr val="9DC3E6"/>
                  </a:outerShdw>
                </a:effectLst>
              </a:rPr>
              <a:t>Stand poule 4 </a:t>
            </a:r>
          </a:p>
        </p:txBody>
      </p:sp>
      <p:pic>
        <p:nvPicPr>
          <p:cNvPr id="3" name="Afbeelding 3">
            <a:extLst>
              <a:ext uri="{FF2B5EF4-FFF2-40B4-BE49-F238E27FC236}">
                <a16:creationId xmlns:a16="http://schemas.microsoft.com/office/drawing/2014/main" id="{EF88CDD6-3E58-C79B-997F-BC4D6CA534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0383"/>
            <a:ext cx="12113440" cy="4477734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0000">
        <p15:prstTrans prst="airplane"/>
      </p:transition>
    </mc:Choice>
    <mc:Fallback>
      <p:transition spd="slow" advTm="2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5E6BCC-40CA-53FB-B198-9325607669E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0" y="0"/>
            <a:ext cx="12191996" cy="980383"/>
          </a:xfrm>
          <a:solidFill>
            <a:srgbClr val="FF0000"/>
          </a:solidFill>
        </p:spPr>
        <p:txBody>
          <a:bodyPr/>
          <a:lstStyle/>
          <a:p>
            <a:pPr lvl="0"/>
            <a:r>
              <a:rPr lang="nl-NL" b="1">
                <a:solidFill>
                  <a:srgbClr val="5B9BD5"/>
                </a:solidFill>
                <a:effectLst>
                  <a:outerShdw dist="38096" dir="2700000">
                    <a:srgbClr val="9DC3E6"/>
                  </a:outerShdw>
                </a:effectLst>
              </a:rPr>
              <a:t>Stand poule 5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E403C5E-63C7-CC49-9BCA-897C9A921C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980382"/>
            <a:ext cx="12191995" cy="5243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0000">
        <p15:prstTrans prst="airplane"/>
      </p:transition>
    </mc:Choice>
    <mc:Fallback>
      <p:transition spd="slow" advTm="2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B6646-E488-02AB-E831-A6865A845A0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0" y="0"/>
            <a:ext cx="12191996" cy="980383"/>
          </a:xfrm>
          <a:solidFill>
            <a:srgbClr val="FF0000"/>
          </a:solidFill>
        </p:spPr>
        <p:txBody>
          <a:bodyPr/>
          <a:lstStyle/>
          <a:p>
            <a:pPr lvl="0"/>
            <a:r>
              <a:rPr lang="nl-NL" b="1">
                <a:solidFill>
                  <a:srgbClr val="5B9BD5"/>
                </a:solidFill>
                <a:effectLst>
                  <a:outerShdw dist="38096" dir="2700000">
                    <a:srgbClr val="9DC3E6"/>
                  </a:outerShdw>
                </a:effectLst>
              </a:rPr>
              <a:t>Stand poule 6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6D77FF1-BCC6-3EE5-932C-AF4162D4A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980382"/>
            <a:ext cx="12191995" cy="5243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0000">
        <p15:prstTrans prst="airplane"/>
      </p:transition>
    </mc:Choice>
    <mc:Fallback>
      <p:transition spd="slow" advTm="2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7621B-6227-E228-43E9-D89DD34FE6B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0" y="0"/>
            <a:ext cx="12191996" cy="980383"/>
          </a:xfrm>
          <a:solidFill>
            <a:srgbClr val="FF0000"/>
          </a:solidFill>
        </p:spPr>
        <p:txBody>
          <a:bodyPr/>
          <a:lstStyle/>
          <a:p>
            <a:pPr lvl="0"/>
            <a:r>
              <a:rPr lang="nl-NL" b="1">
                <a:solidFill>
                  <a:srgbClr val="5B9BD5"/>
                </a:solidFill>
                <a:effectLst>
                  <a:outerShdw dist="38096" dir="2700000">
                    <a:srgbClr val="9DC3E6"/>
                  </a:outerShdw>
                </a:effectLst>
              </a:rPr>
              <a:t>Stand poule 7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D038A56-128D-DEE0-0E5A-6A29C00FF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0383"/>
            <a:ext cx="12191996" cy="53084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0000">
        <p15:prstTrans prst="airplane"/>
      </p:transition>
    </mc:Choice>
    <mc:Fallback>
      <p:transition spd="slow" advTm="2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A8D097-177B-9610-F224-A095B678FB6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0" y="0"/>
            <a:ext cx="12191996" cy="980383"/>
          </a:xfrm>
          <a:solidFill>
            <a:srgbClr val="FF0000"/>
          </a:solidFill>
        </p:spPr>
        <p:txBody>
          <a:bodyPr/>
          <a:lstStyle/>
          <a:p>
            <a:pPr lvl="0"/>
            <a:r>
              <a:rPr lang="nl-NL" b="1">
                <a:solidFill>
                  <a:srgbClr val="5B9BD5"/>
                </a:solidFill>
                <a:effectLst>
                  <a:outerShdw dist="38096" dir="2700000">
                    <a:srgbClr val="9DC3E6"/>
                  </a:outerShdw>
                </a:effectLst>
              </a:rPr>
              <a:t>Stand poule 8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0FF7BD3-D02B-9B48-186E-C378CD2948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0382"/>
            <a:ext cx="12191996" cy="532711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0000">
        <p15:prstTrans prst="airplane"/>
      </p:transition>
    </mc:Choice>
    <mc:Fallback>
      <p:transition spd="slow" advTm="2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476BB7-A2BB-BD8D-A2E3-CD7F6231943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0" y="0"/>
            <a:ext cx="12191996" cy="980383"/>
          </a:xfrm>
          <a:solidFill>
            <a:srgbClr val="FF0000"/>
          </a:solidFill>
        </p:spPr>
        <p:txBody>
          <a:bodyPr/>
          <a:lstStyle/>
          <a:p>
            <a:pPr lvl="0"/>
            <a:r>
              <a:rPr lang="nl-NL" b="1">
                <a:solidFill>
                  <a:srgbClr val="5B9BD5"/>
                </a:solidFill>
                <a:effectLst>
                  <a:outerShdw dist="38096" dir="2700000">
                    <a:srgbClr val="9DC3E6"/>
                  </a:outerShdw>
                </a:effectLst>
              </a:rPr>
              <a:t>Stand poule 9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3C6A519-8BC8-5D95-A058-C6CCCBFA0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0392"/>
            <a:ext cx="12191996" cy="513761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0000">
        <p15:prstTrans prst="airplane"/>
      </p:transition>
    </mc:Choice>
    <mc:Fallback>
      <p:transition spd="slow" advTm="20000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Stand poule 1</vt:lpstr>
      <vt:lpstr>Stand poule 2</vt:lpstr>
      <vt:lpstr>Stand poule 3 </vt:lpstr>
      <vt:lpstr>Stand poule 4 </vt:lpstr>
      <vt:lpstr>Stand poule 5</vt:lpstr>
      <vt:lpstr>Stand poule 6</vt:lpstr>
      <vt:lpstr>Stand poule 7</vt:lpstr>
      <vt:lpstr>Stand poule 8</vt:lpstr>
      <vt:lpstr>Stand poule 9</vt:lpstr>
      <vt:lpstr>Stand poule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 poule 1</dc:title>
  <dc:creator>Jos</dc:creator>
  <cp:lastModifiedBy>Jos Rouwhorst</cp:lastModifiedBy>
  <cp:revision>3</cp:revision>
  <dcterms:created xsi:type="dcterms:W3CDTF">2024-04-23T17:43:13Z</dcterms:created>
  <dcterms:modified xsi:type="dcterms:W3CDTF">2024-05-03T11:08:15Z</dcterms:modified>
</cp:coreProperties>
</file>